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37"/>
  </p:notesMasterIdLst>
  <p:handoutMasterIdLst>
    <p:handoutMasterId r:id="rId38"/>
  </p:handoutMasterIdLst>
  <p:sldIdLst>
    <p:sldId id="330" r:id="rId5"/>
    <p:sldId id="461" r:id="rId6"/>
    <p:sldId id="466" r:id="rId7"/>
    <p:sldId id="450" r:id="rId8"/>
    <p:sldId id="452" r:id="rId9"/>
    <p:sldId id="463" r:id="rId10"/>
    <p:sldId id="451" r:id="rId11"/>
    <p:sldId id="464" r:id="rId12"/>
    <p:sldId id="419" r:id="rId13"/>
    <p:sldId id="420" r:id="rId14"/>
    <p:sldId id="421" r:id="rId15"/>
    <p:sldId id="422" r:id="rId16"/>
    <p:sldId id="428" r:id="rId17"/>
    <p:sldId id="427" r:id="rId18"/>
    <p:sldId id="465" r:id="rId19"/>
    <p:sldId id="423" r:id="rId20"/>
    <p:sldId id="424" r:id="rId21"/>
    <p:sldId id="425" r:id="rId22"/>
    <p:sldId id="426" r:id="rId23"/>
    <p:sldId id="429" r:id="rId24"/>
    <p:sldId id="430" r:id="rId25"/>
    <p:sldId id="431" r:id="rId26"/>
    <p:sldId id="462" r:id="rId27"/>
    <p:sldId id="432" r:id="rId28"/>
    <p:sldId id="433" r:id="rId29"/>
    <p:sldId id="444" r:id="rId30"/>
    <p:sldId id="459" r:id="rId31"/>
    <p:sldId id="454" r:id="rId32"/>
    <p:sldId id="455" r:id="rId33"/>
    <p:sldId id="456" r:id="rId34"/>
    <p:sldId id="457" r:id="rId35"/>
    <p:sldId id="458" r:id="rId36"/>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Arial Unicode MS" pitchFamily="34" charset="-128"/>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Arial Unicode MS" pitchFamily="34" charset="-128"/>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Arial Unicode MS" pitchFamily="34" charset="-128"/>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Arial Unicode MS" pitchFamily="34" charset="-128"/>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Arial Unicode MS" pitchFamily="34" charset="-128"/>
        <a:cs typeface="Arial" pitchFamily="34" charset="0"/>
      </a:defRPr>
    </a:lvl5pPr>
    <a:lvl6pPr marL="2286000" algn="l" defTabSz="914400" rtl="0" eaLnBrk="1" latinLnBrk="0" hangingPunct="1">
      <a:defRPr kern="1200">
        <a:solidFill>
          <a:schemeClr val="tx1"/>
        </a:solidFill>
        <a:latin typeface="Arial" pitchFamily="34" charset="0"/>
        <a:ea typeface="Arial Unicode MS" pitchFamily="34" charset="-128"/>
        <a:cs typeface="Arial" pitchFamily="34" charset="0"/>
      </a:defRPr>
    </a:lvl6pPr>
    <a:lvl7pPr marL="2743200" algn="l" defTabSz="914400" rtl="0" eaLnBrk="1" latinLnBrk="0" hangingPunct="1">
      <a:defRPr kern="1200">
        <a:solidFill>
          <a:schemeClr val="tx1"/>
        </a:solidFill>
        <a:latin typeface="Arial" pitchFamily="34" charset="0"/>
        <a:ea typeface="Arial Unicode MS" pitchFamily="34" charset="-128"/>
        <a:cs typeface="Arial" pitchFamily="34" charset="0"/>
      </a:defRPr>
    </a:lvl7pPr>
    <a:lvl8pPr marL="3200400" algn="l" defTabSz="914400" rtl="0" eaLnBrk="1" latinLnBrk="0" hangingPunct="1">
      <a:defRPr kern="1200">
        <a:solidFill>
          <a:schemeClr val="tx1"/>
        </a:solidFill>
        <a:latin typeface="Arial" pitchFamily="34" charset="0"/>
        <a:ea typeface="Arial Unicode MS" pitchFamily="34" charset="-128"/>
        <a:cs typeface="Arial" pitchFamily="34" charset="0"/>
      </a:defRPr>
    </a:lvl8pPr>
    <a:lvl9pPr marL="3657600" algn="l" defTabSz="914400" rtl="0" eaLnBrk="1" latinLnBrk="0" hangingPunct="1">
      <a:defRPr kern="1200">
        <a:solidFill>
          <a:schemeClr val="tx1"/>
        </a:solidFill>
        <a:latin typeface="Arial" pitchFamily="34" charset="0"/>
        <a:ea typeface="Arial Unicode MS"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0D53"/>
    <a:srgbClr val="00694B"/>
    <a:srgbClr val="6E5C53"/>
    <a:srgbClr val="00B0CA"/>
    <a:srgbClr val="B4D200"/>
    <a:srgbClr val="F2B600"/>
    <a:srgbClr val="E98300"/>
    <a:srgbClr val="A1006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165" autoAdjust="0"/>
    <p:restoredTop sz="69153" autoAdjust="0"/>
  </p:normalViewPr>
  <p:slideViewPr>
    <p:cSldViewPr snapToGrid="0">
      <p:cViewPr>
        <p:scale>
          <a:sx n="79" d="100"/>
          <a:sy n="79" d="100"/>
        </p:scale>
        <p:origin x="-1308" y="-84"/>
      </p:cViewPr>
      <p:guideLst>
        <p:guide orient="horz" pos="3761"/>
        <p:guide orient="horz" pos="1075"/>
        <p:guide orient="horz" pos="1012"/>
        <p:guide orient="horz" pos="949"/>
        <p:guide orient="horz" pos="4189"/>
        <p:guide pos="364"/>
        <p:guide pos="2882"/>
        <p:guide pos="5475"/>
        <p:guide pos="2820"/>
        <p:guide pos="2935"/>
        <p:guide pos="5759"/>
      </p:guideLst>
    </p:cSldViewPr>
  </p:slideViewPr>
  <p:notesTextViewPr>
    <p:cViewPr>
      <p:scale>
        <a:sx n="100" d="100"/>
        <a:sy n="100" d="100"/>
      </p:scale>
      <p:origin x="0" y="0"/>
    </p:cViewPr>
  </p:notesTextViewPr>
  <p:sorterViewPr>
    <p:cViewPr>
      <p:scale>
        <a:sx n="74" d="100"/>
        <a:sy n="74" d="100"/>
      </p:scale>
      <p:origin x="0" y="498"/>
    </p:cViewPr>
  </p:sorterViewPr>
  <p:notesViewPr>
    <p:cSldViewPr snapToGrid="0">
      <p:cViewPr>
        <p:scale>
          <a:sx n="100" d="100"/>
          <a:sy n="100" d="100"/>
        </p:scale>
        <p:origin x="-1872" y="-72"/>
      </p:cViewPr>
      <p:guideLst>
        <p:guide orient="horz" pos="3024"/>
        <p:guide orient="horz" pos="581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43E52-D7C4-4CCC-A2BE-A358C73779D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CAA9102-43A7-4D57-B3F3-20A34805A957}">
      <dgm:prSet phldrT="[Text]"/>
      <dgm:spPr/>
      <dgm:t>
        <a:bodyPr/>
        <a:lstStyle/>
        <a:p>
          <a:r>
            <a:rPr lang="en-US" b="1" dirty="0" smtClean="0">
              <a:solidFill>
                <a:schemeClr val="bg1"/>
              </a:solidFill>
            </a:rPr>
            <a:t>High Level Privacy  Use Case Analysis</a:t>
          </a:r>
          <a:endParaRPr lang="en-US" b="1" dirty="0">
            <a:solidFill>
              <a:schemeClr val="bg1"/>
            </a:solidFill>
          </a:endParaRPr>
        </a:p>
      </dgm:t>
    </dgm:pt>
    <dgm:pt modelId="{49906A2A-9130-41A0-8208-8DD325E2F912}" type="parTrans" cxnId="{000C1DBA-386B-4886-A6BE-623C7D829D08}">
      <dgm:prSet/>
      <dgm:spPr/>
      <dgm:t>
        <a:bodyPr/>
        <a:lstStyle/>
        <a:p>
          <a:endParaRPr lang="en-US"/>
        </a:p>
      </dgm:t>
    </dgm:pt>
    <dgm:pt modelId="{4F52F7F4-FFAB-4F5F-B31A-33DB70898262}" type="sibTrans" cxnId="{000C1DBA-386B-4886-A6BE-623C7D829D08}">
      <dgm:prSet/>
      <dgm:spPr/>
      <dgm:t>
        <a:bodyPr/>
        <a:lstStyle/>
        <a:p>
          <a:endParaRPr lang="en-US"/>
        </a:p>
      </dgm:t>
    </dgm:pt>
    <dgm:pt modelId="{3BC1F9AC-FD5D-4734-9D86-AC51479B0F70}">
      <dgm:prSet phldrT="[Text]" custT="1"/>
      <dgm:spPr/>
      <dgm:t>
        <a:bodyPr/>
        <a:lstStyle/>
        <a:p>
          <a:r>
            <a:rPr lang="en-US" sz="1400" dirty="0" smtClean="0">
              <a:solidFill>
                <a:schemeClr val="tx1"/>
              </a:solidFill>
            </a:rPr>
            <a:t>Services/Applications</a:t>
          </a:r>
          <a:endParaRPr lang="en-US" sz="1400" dirty="0">
            <a:solidFill>
              <a:schemeClr val="tx1"/>
            </a:solidFill>
          </a:endParaRPr>
        </a:p>
      </dgm:t>
    </dgm:pt>
    <dgm:pt modelId="{E860026B-57B6-462B-A1E9-53C61815AA09}" type="parTrans" cxnId="{B26A81E7-3B7B-4A47-836D-6734D8820796}">
      <dgm:prSet/>
      <dgm:spPr/>
      <dgm:t>
        <a:bodyPr/>
        <a:lstStyle/>
        <a:p>
          <a:endParaRPr lang="en-US"/>
        </a:p>
      </dgm:t>
    </dgm:pt>
    <dgm:pt modelId="{4B3F0367-1D2D-4A44-8C01-DE176C3B087F}" type="sibTrans" cxnId="{B26A81E7-3B7B-4A47-836D-6734D8820796}">
      <dgm:prSet/>
      <dgm:spPr/>
      <dgm:t>
        <a:bodyPr/>
        <a:lstStyle/>
        <a:p>
          <a:endParaRPr lang="en-US"/>
        </a:p>
      </dgm:t>
    </dgm:pt>
    <dgm:pt modelId="{3D0D4D40-761A-47BD-98F9-443589DFA305}">
      <dgm:prSet phldrT="[Text]" custT="1"/>
      <dgm:spPr/>
      <dgm:t>
        <a:bodyPr/>
        <a:lstStyle/>
        <a:p>
          <a:r>
            <a:rPr lang="en-US" sz="1400" dirty="0" smtClean="0">
              <a:solidFill>
                <a:schemeClr val="tx1"/>
              </a:solidFill>
            </a:rPr>
            <a:t>Privacy   Requirements</a:t>
          </a:r>
          <a:endParaRPr lang="en-US" sz="1400" dirty="0">
            <a:solidFill>
              <a:schemeClr val="tx1"/>
            </a:solidFill>
          </a:endParaRPr>
        </a:p>
      </dgm:t>
    </dgm:pt>
    <dgm:pt modelId="{CECCFC7F-CDA9-41A7-AFBF-5D0B39A0CEAA}" type="parTrans" cxnId="{A1853CD9-0460-41B4-896C-DB29BF1843E4}">
      <dgm:prSet/>
      <dgm:spPr/>
      <dgm:t>
        <a:bodyPr/>
        <a:lstStyle/>
        <a:p>
          <a:endParaRPr lang="en-US"/>
        </a:p>
      </dgm:t>
    </dgm:pt>
    <dgm:pt modelId="{0B38E696-E72F-4C33-8D4B-02D2320B9CEE}" type="sibTrans" cxnId="{A1853CD9-0460-41B4-896C-DB29BF1843E4}">
      <dgm:prSet/>
      <dgm:spPr/>
      <dgm:t>
        <a:bodyPr/>
        <a:lstStyle/>
        <a:p>
          <a:endParaRPr lang="en-US"/>
        </a:p>
      </dgm:t>
    </dgm:pt>
    <dgm:pt modelId="{BC64CB3C-7CA7-49BC-AD2F-A2AFCC5E2A13}">
      <dgm:prSet phldrT="[Text]"/>
      <dgm:spPr/>
      <dgm:t>
        <a:bodyPr/>
        <a:lstStyle/>
        <a:p>
          <a:r>
            <a:rPr lang="en-US" b="1" dirty="0" smtClean="0">
              <a:solidFill>
                <a:schemeClr val="bg1"/>
              </a:solidFill>
            </a:rPr>
            <a:t>Detailed Privacy Use Case Analysis</a:t>
          </a:r>
          <a:endParaRPr lang="en-US" b="1" dirty="0">
            <a:solidFill>
              <a:schemeClr val="bg1"/>
            </a:solidFill>
          </a:endParaRPr>
        </a:p>
      </dgm:t>
    </dgm:pt>
    <dgm:pt modelId="{9171AED4-CCC3-49D8-8DF5-AAE1D464C618}" type="parTrans" cxnId="{380D0BFA-FF4B-4287-9D06-4762AB369559}">
      <dgm:prSet/>
      <dgm:spPr/>
      <dgm:t>
        <a:bodyPr/>
        <a:lstStyle/>
        <a:p>
          <a:endParaRPr lang="en-US"/>
        </a:p>
      </dgm:t>
    </dgm:pt>
    <dgm:pt modelId="{28F7A78B-F01F-4E9A-BB9A-2E82549C9BA8}" type="sibTrans" cxnId="{380D0BFA-FF4B-4287-9D06-4762AB369559}">
      <dgm:prSet/>
      <dgm:spPr/>
      <dgm:t>
        <a:bodyPr/>
        <a:lstStyle/>
        <a:p>
          <a:endParaRPr lang="en-US"/>
        </a:p>
      </dgm:t>
    </dgm:pt>
    <dgm:pt modelId="{B6E78D9C-3058-4FEE-ACE6-18ED1CF8E67F}">
      <dgm:prSet phldrT="[Text]" custT="1"/>
      <dgm:spPr/>
      <dgm:t>
        <a:bodyPr/>
        <a:lstStyle/>
        <a:p>
          <a:r>
            <a:rPr lang="en-US" sz="1400" dirty="0" smtClean="0">
              <a:solidFill>
                <a:schemeClr val="tx1"/>
              </a:solidFill>
            </a:rPr>
            <a:t>Domains and Owners</a:t>
          </a:r>
          <a:endParaRPr lang="en-US" sz="1400" dirty="0">
            <a:solidFill>
              <a:schemeClr val="tx1"/>
            </a:solidFill>
          </a:endParaRPr>
        </a:p>
      </dgm:t>
    </dgm:pt>
    <dgm:pt modelId="{A7E7F47A-32E4-4FF8-A0A3-426D3E3C2B2C}" type="parTrans" cxnId="{70CD5F65-EB43-4BAA-9E1B-70258BF55285}">
      <dgm:prSet/>
      <dgm:spPr/>
      <dgm:t>
        <a:bodyPr/>
        <a:lstStyle/>
        <a:p>
          <a:endParaRPr lang="en-US"/>
        </a:p>
      </dgm:t>
    </dgm:pt>
    <dgm:pt modelId="{F8FCB6E4-43C7-4A2C-994F-EE7B8E4BF23C}" type="sibTrans" cxnId="{70CD5F65-EB43-4BAA-9E1B-70258BF55285}">
      <dgm:prSet/>
      <dgm:spPr/>
      <dgm:t>
        <a:bodyPr/>
        <a:lstStyle/>
        <a:p>
          <a:endParaRPr lang="en-US"/>
        </a:p>
      </dgm:t>
    </dgm:pt>
    <dgm:pt modelId="{3B5FB064-1D81-4326-A338-4571015DEF72}">
      <dgm:prSet phldrT="[Text]" custT="1"/>
      <dgm:spPr/>
      <dgm:t>
        <a:bodyPr/>
        <a:lstStyle/>
        <a:p>
          <a:r>
            <a:rPr lang="en-US" sz="1200" b="0" dirty="0" smtClean="0">
              <a:solidFill>
                <a:schemeClr val="tx1"/>
              </a:solidFill>
            </a:rPr>
            <a:t>Risks - Responsibilities</a:t>
          </a:r>
          <a:endParaRPr lang="en-US" sz="1200" b="0" dirty="0">
            <a:solidFill>
              <a:schemeClr val="tx1"/>
            </a:solidFill>
          </a:endParaRPr>
        </a:p>
      </dgm:t>
    </dgm:pt>
    <dgm:pt modelId="{64BA3EF5-ACF2-46D3-B032-9B73EDAA4334}" type="parTrans" cxnId="{106641CC-05A6-478F-8705-FAD335C65667}">
      <dgm:prSet/>
      <dgm:spPr/>
      <dgm:t>
        <a:bodyPr/>
        <a:lstStyle/>
        <a:p>
          <a:endParaRPr lang="en-US"/>
        </a:p>
      </dgm:t>
    </dgm:pt>
    <dgm:pt modelId="{A95082C8-273D-4FE2-8F60-D239DFC4CF79}" type="sibTrans" cxnId="{106641CC-05A6-478F-8705-FAD335C65667}">
      <dgm:prSet/>
      <dgm:spPr/>
      <dgm:t>
        <a:bodyPr/>
        <a:lstStyle/>
        <a:p>
          <a:endParaRPr lang="en-US"/>
        </a:p>
      </dgm:t>
    </dgm:pt>
    <dgm:pt modelId="{45B93B3A-2F37-4203-94C9-42B9E73E1637}">
      <dgm:prSet phldrT="[Text]"/>
      <dgm:spPr/>
      <dgm:t>
        <a:bodyPr/>
        <a:lstStyle/>
        <a:p>
          <a:r>
            <a:rPr lang="en-US" b="1" dirty="0" smtClean="0">
              <a:solidFill>
                <a:schemeClr val="bg1"/>
              </a:solidFill>
            </a:rPr>
            <a:t>PI in Use Case Systems</a:t>
          </a:r>
          <a:endParaRPr lang="en-US" dirty="0">
            <a:solidFill>
              <a:schemeClr val="bg1"/>
            </a:solidFill>
          </a:endParaRPr>
        </a:p>
      </dgm:t>
    </dgm:pt>
    <dgm:pt modelId="{A5D45612-57F3-426E-B345-4C4958D5B698}" type="parTrans" cxnId="{A339703C-3589-4B3A-8C53-F7B72AF2286B}">
      <dgm:prSet/>
      <dgm:spPr/>
      <dgm:t>
        <a:bodyPr/>
        <a:lstStyle/>
        <a:p>
          <a:endParaRPr lang="en-US"/>
        </a:p>
      </dgm:t>
    </dgm:pt>
    <dgm:pt modelId="{25BC895A-0846-494D-B0B0-70D5767E3849}" type="sibTrans" cxnId="{A339703C-3589-4B3A-8C53-F7B72AF2286B}">
      <dgm:prSet/>
      <dgm:spPr/>
      <dgm:t>
        <a:bodyPr/>
        <a:lstStyle/>
        <a:p>
          <a:endParaRPr lang="en-US"/>
        </a:p>
      </dgm:t>
    </dgm:pt>
    <dgm:pt modelId="{B332054D-AD69-43EB-9ECA-8ABB673D4082}">
      <dgm:prSet phldrT="[Text]" custT="1"/>
      <dgm:spPr/>
      <dgm:t>
        <a:bodyPr/>
        <a:lstStyle/>
        <a:p>
          <a:r>
            <a:rPr lang="en-US" sz="1200" b="1" dirty="0" smtClean="0">
              <a:solidFill>
                <a:schemeClr val="tx1"/>
              </a:solidFill>
            </a:rPr>
            <a:t>System 1</a:t>
          </a:r>
          <a:endParaRPr lang="en-US" sz="1200" b="1" dirty="0">
            <a:solidFill>
              <a:schemeClr val="tx1"/>
            </a:solidFill>
          </a:endParaRPr>
        </a:p>
      </dgm:t>
    </dgm:pt>
    <dgm:pt modelId="{EB7EE5D4-E691-4C07-9E25-065AC4578598}" type="parTrans" cxnId="{A467413C-2252-4E2D-BF92-E22BF1D4E9B4}">
      <dgm:prSet/>
      <dgm:spPr/>
      <dgm:t>
        <a:bodyPr/>
        <a:lstStyle/>
        <a:p>
          <a:endParaRPr lang="en-US"/>
        </a:p>
      </dgm:t>
    </dgm:pt>
    <dgm:pt modelId="{2F752A73-E124-4763-821C-9DD203A06CFA}" type="sibTrans" cxnId="{A467413C-2252-4E2D-BF92-E22BF1D4E9B4}">
      <dgm:prSet/>
      <dgm:spPr/>
      <dgm:t>
        <a:bodyPr/>
        <a:lstStyle/>
        <a:p>
          <a:endParaRPr lang="en-US"/>
        </a:p>
      </dgm:t>
    </dgm:pt>
    <dgm:pt modelId="{B4AF7EB0-0149-474E-B17B-54D719211AE8}">
      <dgm:prSet phldrT="[Text]" custT="1"/>
      <dgm:spPr/>
      <dgm:t>
        <a:bodyPr/>
        <a:lstStyle/>
        <a:p>
          <a:pPr algn="l"/>
          <a:r>
            <a:rPr lang="en-US" sz="1200" b="1" dirty="0" smtClean="0">
              <a:solidFill>
                <a:schemeClr val="tx1"/>
              </a:solidFill>
            </a:rPr>
            <a:t>System n</a:t>
          </a:r>
        </a:p>
        <a:p>
          <a:pPr algn="l"/>
          <a:r>
            <a:rPr lang="en-US" sz="1200" b="1" dirty="0" smtClean="0">
              <a:solidFill>
                <a:schemeClr val="tx1"/>
              </a:solidFill>
            </a:rPr>
            <a:t>Incoming/Internally Generated/Outgoing</a:t>
          </a:r>
          <a:endParaRPr lang="en-US" sz="1200" dirty="0"/>
        </a:p>
      </dgm:t>
    </dgm:pt>
    <dgm:pt modelId="{1C8B9E4E-100B-42EA-B1D2-CBD43EB37E82}" type="parTrans" cxnId="{BE7FFB2B-012B-4DAF-985A-3E3EB681B27D}">
      <dgm:prSet/>
      <dgm:spPr/>
      <dgm:t>
        <a:bodyPr/>
        <a:lstStyle/>
        <a:p>
          <a:endParaRPr lang="en-US"/>
        </a:p>
      </dgm:t>
    </dgm:pt>
    <dgm:pt modelId="{5405EA45-9F3B-4504-8A64-6E495BCAFFF6}" type="sibTrans" cxnId="{BE7FFB2B-012B-4DAF-985A-3E3EB681B27D}">
      <dgm:prSet/>
      <dgm:spPr/>
      <dgm:t>
        <a:bodyPr/>
        <a:lstStyle/>
        <a:p>
          <a:endParaRPr lang="en-US"/>
        </a:p>
      </dgm:t>
    </dgm:pt>
    <dgm:pt modelId="{48BD6008-393F-4EFC-A42E-768D4CCCF25F}">
      <dgm:prSet phldrT="[Text]" custT="1"/>
      <dgm:spPr/>
      <dgm:t>
        <a:bodyPr/>
        <a:lstStyle/>
        <a:p>
          <a:r>
            <a:rPr lang="en-US" sz="1400" dirty="0" smtClean="0">
              <a:solidFill>
                <a:schemeClr val="tx1"/>
              </a:solidFill>
            </a:rPr>
            <a:t>Impact/Other Assessments</a:t>
          </a:r>
          <a:endParaRPr lang="en-US" sz="1400" dirty="0">
            <a:solidFill>
              <a:schemeClr val="tx1"/>
            </a:solidFill>
          </a:endParaRPr>
        </a:p>
      </dgm:t>
    </dgm:pt>
    <dgm:pt modelId="{4A65EFE3-0E9C-4860-BBE6-66772CE47053}" type="parTrans" cxnId="{B02FE7EA-8B54-456A-8141-EFE33B079618}">
      <dgm:prSet/>
      <dgm:spPr/>
      <dgm:t>
        <a:bodyPr/>
        <a:lstStyle/>
        <a:p>
          <a:endParaRPr lang="en-US"/>
        </a:p>
      </dgm:t>
    </dgm:pt>
    <dgm:pt modelId="{496B6F27-653D-40C3-BE57-55F0BDCCC200}" type="sibTrans" cxnId="{B02FE7EA-8B54-456A-8141-EFE33B079618}">
      <dgm:prSet/>
      <dgm:spPr/>
      <dgm:t>
        <a:bodyPr/>
        <a:lstStyle/>
        <a:p>
          <a:endParaRPr lang="en-US"/>
        </a:p>
      </dgm:t>
    </dgm:pt>
    <dgm:pt modelId="{651CB4F3-73E1-412B-9B36-8B8B18A0D43F}">
      <dgm:prSet phldrT="[Text]" custT="1"/>
      <dgm:spPr/>
      <dgm:t>
        <a:bodyPr/>
        <a:lstStyle/>
        <a:p>
          <a:r>
            <a:rPr lang="en-US" sz="1400" dirty="0" smtClean="0">
              <a:solidFill>
                <a:schemeClr val="tx1"/>
              </a:solidFill>
            </a:rPr>
            <a:t>Data Flows and Touch Points</a:t>
          </a:r>
          <a:endParaRPr lang="en-US" sz="1400" dirty="0">
            <a:solidFill>
              <a:schemeClr val="tx1"/>
            </a:solidFill>
          </a:endParaRPr>
        </a:p>
      </dgm:t>
    </dgm:pt>
    <dgm:pt modelId="{2A9C3204-D357-4E9D-8EA0-4316D53E916D}" type="parTrans" cxnId="{48148DAC-2BFB-48A3-AAC3-43AB8DAF39DA}">
      <dgm:prSet/>
      <dgm:spPr/>
      <dgm:t>
        <a:bodyPr/>
        <a:lstStyle/>
        <a:p>
          <a:endParaRPr lang="en-US"/>
        </a:p>
      </dgm:t>
    </dgm:pt>
    <dgm:pt modelId="{1D0347CF-19FE-4A20-80C4-CBD7E85DADA6}" type="sibTrans" cxnId="{48148DAC-2BFB-48A3-AAC3-43AB8DAF39DA}">
      <dgm:prSet/>
      <dgm:spPr/>
      <dgm:t>
        <a:bodyPr/>
        <a:lstStyle/>
        <a:p>
          <a:endParaRPr lang="en-US"/>
        </a:p>
      </dgm:t>
    </dgm:pt>
    <dgm:pt modelId="{A2223FAB-50EB-4A8F-8EEA-665D90384638}">
      <dgm:prSet phldrT="[Text]" custT="1"/>
      <dgm:spPr/>
      <dgm:t>
        <a:bodyPr/>
        <a:lstStyle/>
        <a:p>
          <a:r>
            <a:rPr lang="en-US" sz="1400" dirty="0" smtClean="0">
              <a:solidFill>
                <a:schemeClr val="tx1"/>
              </a:solidFill>
            </a:rPr>
            <a:t>Systems [and Subsystems]</a:t>
          </a:r>
          <a:endParaRPr lang="en-US" sz="1400" dirty="0">
            <a:solidFill>
              <a:schemeClr val="tx1"/>
            </a:solidFill>
          </a:endParaRPr>
        </a:p>
      </dgm:t>
    </dgm:pt>
    <dgm:pt modelId="{40447090-8957-41D5-940F-E78D3291ED32}" type="parTrans" cxnId="{1715B4D9-EE46-4306-B3F9-44A62DD2D361}">
      <dgm:prSet/>
      <dgm:spPr/>
      <dgm:t>
        <a:bodyPr/>
        <a:lstStyle/>
        <a:p>
          <a:endParaRPr lang="en-US"/>
        </a:p>
      </dgm:t>
    </dgm:pt>
    <dgm:pt modelId="{B50FFE91-CB29-45C3-B529-7E4D20AAB651}" type="sibTrans" cxnId="{1715B4D9-EE46-4306-B3F9-44A62DD2D361}">
      <dgm:prSet/>
      <dgm:spPr/>
      <dgm:t>
        <a:bodyPr/>
        <a:lstStyle/>
        <a:p>
          <a:endParaRPr lang="en-US"/>
        </a:p>
      </dgm:t>
    </dgm:pt>
    <dgm:pt modelId="{32F84B7E-569E-4AF8-863B-E2646EA4080F}">
      <dgm:prSet phldrT="[Text]" custT="1"/>
      <dgm:spPr/>
      <dgm:t>
        <a:bodyPr/>
        <a:lstStyle/>
        <a:p>
          <a:r>
            <a:rPr lang="en-US" sz="1400" dirty="0" smtClean="0">
              <a:solidFill>
                <a:schemeClr val="tx1"/>
              </a:solidFill>
            </a:rPr>
            <a:t>Actors</a:t>
          </a:r>
          <a:endParaRPr lang="en-US" sz="1400" dirty="0">
            <a:solidFill>
              <a:schemeClr val="tx1"/>
            </a:solidFill>
          </a:endParaRPr>
        </a:p>
      </dgm:t>
    </dgm:pt>
    <dgm:pt modelId="{5800B742-F6F7-4416-A771-5E23A3F866C9}" type="parTrans" cxnId="{34328D72-50D7-43E0-8DD4-A8992A7B143F}">
      <dgm:prSet/>
      <dgm:spPr/>
      <dgm:t>
        <a:bodyPr/>
        <a:lstStyle/>
        <a:p>
          <a:endParaRPr lang="en-US"/>
        </a:p>
      </dgm:t>
    </dgm:pt>
    <dgm:pt modelId="{0711914C-0773-4CDA-A7FF-3B2CC8C14E1F}" type="sibTrans" cxnId="{34328D72-50D7-43E0-8DD4-A8992A7B143F}">
      <dgm:prSet/>
      <dgm:spPr/>
      <dgm:t>
        <a:bodyPr/>
        <a:lstStyle/>
        <a:p>
          <a:endParaRPr lang="en-US"/>
        </a:p>
      </dgm:t>
    </dgm:pt>
    <dgm:pt modelId="{BEA4A73A-8E88-4539-8064-F12062130E49}">
      <dgm:prSet phldrT="[Text]" custT="1"/>
      <dgm:spPr/>
      <dgm:t>
        <a:bodyPr/>
        <a:lstStyle/>
        <a:p>
          <a:r>
            <a:rPr lang="en-US" sz="1200" b="1" dirty="0" smtClean="0">
              <a:solidFill>
                <a:schemeClr val="tx1"/>
              </a:solidFill>
            </a:rPr>
            <a:t>Incoming/Internally Generated/Outgoing</a:t>
          </a:r>
          <a:endParaRPr lang="en-US" sz="1200" b="1" dirty="0">
            <a:solidFill>
              <a:schemeClr val="tx1"/>
            </a:solidFill>
          </a:endParaRPr>
        </a:p>
      </dgm:t>
    </dgm:pt>
    <dgm:pt modelId="{3AD2E5F6-8FAC-4D66-ACFE-C30A70A24EC7}" type="parTrans" cxnId="{0609BDB1-621C-460A-90B3-954E1DA3F813}">
      <dgm:prSet/>
      <dgm:spPr/>
      <dgm:t>
        <a:bodyPr/>
        <a:lstStyle/>
        <a:p>
          <a:endParaRPr lang="en-US"/>
        </a:p>
      </dgm:t>
    </dgm:pt>
    <dgm:pt modelId="{89546168-0F48-443F-BCF6-58D3F5A2360C}" type="sibTrans" cxnId="{0609BDB1-621C-460A-90B3-954E1DA3F813}">
      <dgm:prSet/>
      <dgm:spPr/>
      <dgm:t>
        <a:bodyPr/>
        <a:lstStyle/>
        <a:p>
          <a:endParaRPr lang="en-US"/>
        </a:p>
      </dgm:t>
    </dgm:pt>
    <dgm:pt modelId="{B32D5104-AFAE-4AA4-9417-763C91634FCD}" type="pres">
      <dgm:prSet presAssocID="{E4443E52-D7C4-4CCC-A2BE-A358C73779D4}" presName="Name0" presStyleCnt="0">
        <dgm:presLayoutVars>
          <dgm:dir/>
          <dgm:animLvl val="lvl"/>
          <dgm:resizeHandles val="exact"/>
        </dgm:presLayoutVars>
      </dgm:prSet>
      <dgm:spPr/>
      <dgm:t>
        <a:bodyPr/>
        <a:lstStyle/>
        <a:p>
          <a:endParaRPr lang="en-US"/>
        </a:p>
      </dgm:t>
    </dgm:pt>
    <dgm:pt modelId="{D4A6FF61-09F0-42E3-86EF-AACFCE2DD6BD}" type="pres">
      <dgm:prSet presAssocID="{45B93B3A-2F37-4203-94C9-42B9E73E1637}" presName="boxAndChildren" presStyleCnt="0"/>
      <dgm:spPr/>
    </dgm:pt>
    <dgm:pt modelId="{FE4EE9FC-A5A5-4C8E-8FDC-AE32795BA8B7}" type="pres">
      <dgm:prSet presAssocID="{45B93B3A-2F37-4203-94C9-42B9E73E1637}" presName="parentTextBox" presStyleLbl="node1" presStyleIdx="0" presStyleCnt="3"/>
      <dgm:spPr/>
      <dgm:t>
        <a:bodyPr/>
        <a:lstStyle/>
        <a:p>
          <a:endParaRPr lang="en-US"/>
        </a:p>
      </dgm:t>
    </dgm:pt>
    <dgm:pt modelId="{2F842D89-F011-4F0C-B726-A5265281DE86}" type="pres">
      <dgm:prSet presAssocID="{45B93B3A-2F37-4203-94C9-42B9E73E1637}" presName="entireBox" presStyleLbl="node1" presStyleIdx="0" presStyleCnt="3"/>
      <dgm:spPr/>
      <dgm:t>
        <a:bodyPr/>
        <a:lstStyle/>
        <a:p>
          <a:endParaRPr lang="en-US"/>
        </a:p>
      </dgm:t>
    </dgm:pt>
    <dgm:pt modelId="{0E8EC17F-D7B7-4197-91DD-FE1C2D2FD760}" type="pres">
      <dgm:prSet presAssocID="{45B93B3A-2F37-4203-94C9-42B9E73E1637}" presName="descendantBox" presStyleCnt="0"/>
      <dgm:spPr/>
    </dgm:pt>
    <dgm:pt modelId="{F29197ED-D521-4C43-83E2-B557CA76FA51}" type="pres">
      <dgm:prSet presAssocID="{B332054D-AD69-43EB-9ECA-8ABB673D4082}" presName="childTextBox" presStyleLbl="fgAccFollowNode1" presStyleIdx="0" presStyleCnt="10" custScaleY="109007">
        <dgm:presLayoutVars>
          <dgm:bulletEnabled val="1"/>
        </dgm:presLayoutVars>
      </dgm:prSet>
      <dgm:spPr/>
      <dgm:t>
        <a:bodyPr/>
        <a:lstStyle/>
        <a:p>
          <a:endParaRPr lang="en-US"/>
        </a:p>
      </dgm:t>
    </dgm:pt>
    <dgm:pt modelId="{6EB8F873-189A-43EA-B137-2657032E1966}" type="pres">
      <dgm:prSet presAssocID="{B4AF7EB0-0149-474E-B17B-54D719211AE8}" presName="childTextBox" presStyleLbl="fgAccFollowNode1" presStyleIdx="1" presStyleCnt="10" custScaleY="106213" custLinFactNeighborX="744" custLinFactNeighborY="6486">
        <dgm:presLayoutVars>
          <dgm:bulletEnabled val="1"/>
        </dgm:presLayoutVars>
      </dgm:prSet>
      <dgm:spPr/>
      <dgm:t>
        <a:bodyPr/>
        <a:lstStyle/>
        <a:p>
          <a:endParaRPr lang="en-US"/>
        </a:p>
      </dgm:t>
    </dgm:pt>
    <dgm:pt modelId="{88524F46-D980-43D8-B6CF-5808100EEB3B}" type="pres">
      <dgm:prSet presAssocID="{28F7A78B-F01F-4E9A-BB9A-2E82549C9BA8}" presName="sp" presStyleCnt="0"/>
      <dgm:spPr/>
    </dgm:pt>
    <dgm:pt modelId="{3ACD3CB8-5F3B-41DF-8E42-93CD4A9CC36B}" type="pres">
      <dgm:prSet presAssocID="{BC64CB3C-7CA7-49BC-AD2F-A2AFCC5E2A13}" presName="arrowAndChildren" presStyleCnt="0"/>
      <dgm:spPr/>
    </dgm:pt>
    <dgm:pt modelId="{CCF7696B-E7C6-4642-8581-AA88C7BBC5F5}" type="pres">
      <dgm:prSet presAssocID="{BC64CB3C-7CA7-49BC-AD2F-A2AFCC5E2A13}" presName="parentTextArrow" presStyleLbl="node1" presStyleIdx="0" presStyleCnt="3"/>
      <dgm:spPr/>
      <dgm:t>
        <a:bodyPr/>
        <a:lstStyle/>
        <a:p>
          <a:endParaRPr lang="en-US"/>
        </a:p>
      </dgm:t>
    </dgm:pt>
    <dgm:pt modelId="{51D21FE0-36FB-45B3-8882-D4673EFD2FFD}" type="pres">
      <dgm:prSet presAssocID="{BC64CB3C-7CA7-49BC-AD2F-A2AFCC5E2A13}" presName="arrow" presStyleLbl="node1" presStyleIdx="1" presStyleCnt="3" custLinFactNeighborX="-1163" custLinFactNeighborY="4711"/>
      <dgm:spPr/>
      <dgm:t>
        <a:bodyPr/>
        <a:lstStyle/>
        <a:p>
          <a:endParaRPr lang="en-US"/>
        </a:p>
      </dgm:t>
    </dgm:pt>
    <dgm:pt modelId="{47572303-58EB-427F-AD6B-6B99EEADAA96}" type="pres">
      <dgm:prSet presAssocID="{BC64CB3C-7CA7-49BC-AD2F-A2AFCC5E2A13}" presName="descendantArrow" presStyleCnt="0"/>
      <dgm:spPr/>
    </dgm:pt>
    <dgm:pt modelId="{B8B9BE8D-B89F-40D2-B278-E61A33BFCDFF}" type="pres">
      <dgm:prSet presAssocID="{B6E78D9C-3058-4FEE-ACE6-18ED1CF8E67F}" presName="childTextArrow" presStyleLbl="fgAccFollowNode1" presStyleIdx="2" presStyleCnt="10">
        <dgm:presLayoutVars>
          <dgm:bulletEnabled val="1"/>
        </dgm:presLayoutVars>
      </dgm:prSet>
      <dgm:spPr/>
      <dgm:t>
        <a:bodyPr/>
        <a:lstStyle/>
        <a:p>
          <a:endParaRPr lang="en-US"/>
        </a:p>
      </dgm:t>
    </dgm:pt>
    <dgm:pt modelId="{4BA47837-9ED6-4FFE-9D34-9696DF5CFF48}" type="pres">
      <dgm:prSet presAssocID="{3B5FB064-1D81-4326-A338-4571015DEF72}" presName="childTextArrow" presStyleLbl="fgAccFollowNode1" presStyleIdx="3" presStyleCnt="10">
        <dgm:presLayoutVars>
          <dgm:bulletEnabled val="1"/>
        </dgm:presLayoutVars>
      </dgm:prSet>
      <dgm:spPr/>
      <dgm:t>
        <a:bodyPr/>
        <a:lstStyle/>
        <a:p>
          <a:endParaRPr lang="en-US"/>
        </a:p>
      </dgm:t>
    </dgm:pt>
    <dgm:pt modelId="{47AA5DF2-4657-45FF-B6C9-253BB83E9376}" type="pres">
      <dgm:prSet presAssocID="{651CB4F3-73E1-412B-9B36-8B8B18A0D43F}" presName="childTextArrow" presStyleLbl="fgAccFollowNode1" presStyleIdx="4" presStyleCnt="10">
        <dgm:presLayoutVars>
          <dgm:bulletEnabled val="1"/>
        </dgm:presLayoutVars>
      </dgm:prSet>
      <dgm:spPr/>
      <dgm:t>
        <a:bodyPr/>
        <a:lstStyle/>
        <a:p>
          <a:endParaRPr lang="en-US"/>
        </a:p>
      </dgm:t>
    </dgm:pt>
    <dgm:pt modelId="{0340130F-A85A-4770-BCFB-42733BFC91A0}" type="pres">
      <dgm:prSet presAssocID="{A2223FAB-50EB-4A8F-8EEA-665D90384638}" presName="childTextArrow" presStyleLbl="fgAccFollowNode1" presStyleIdx="5" presStyleCnt="10">
        <dgm:presLayoutVars>
          <dgm:bulletEnabled val="1"/>
        </dgm:presLayoutVars>
      </dgm:prSet>
      <dgm:spPr/>
      <dgm:t>
        <a:bodyPr/>
        <a:lstStyle/>
        <a:p>
          <a:endParaRPr lang="en-US"/>
        </a:p>
      </dgm:t>
    </dgm:pt>
    <dgm:pt modelId="{213F91D8-4F02-4FAC-A6E7-C296DA8AB5C2}" type="pres">
      <dgm:prSet presAssocID="{32F84B7E-569E-4AF8-863B-E2646EA4080F}" presName="childTextArrow" presStyleLbl="fgAccFollowNode1" presStyleIdx="6" presStyleCnt="10">
        <dgm:presLayoutVars>
          <dgm:bulletEnabled val="1"/>
        </dgm:presLayoutVars>
      </dgm:prSet>
      <dgm:spPr/>
      <dgm:t>
        <a:bodyPr/>
        <a:lstStyle/>
        <a:p>
          <a:endParaRPr lang="en-US"/>
        </a:p>
      </dgm:t>
    </dgm:pt>
    <dgm:pt modelId="{64E334BE-1A48-4B6B-92E8-E179D0B736DF}" type="pres">
      <dgm:prSet presAssocID="{4F52F7F4-FFAB-4F5F-B31A-33DB70898262}" presName="sp" presStyleCnt="0"/>
      <dgm:spPr/>
    </dgm:pt>
    <dgm:pt modelId="{DFD0D20D-3C63-4D97-ADA2-1C8C53B0D99F}" type="pres">
      <dgm:prSet presAssocID="{0CAA9102-43A7-4D57-B3F3-20A34805A957}" presName="arrowAndChildren" presStyleCnt="0"/>
      <dgm:spPr/>
    </dgm:pt>
    <dgm:pt modelId="{027D2FDE-AF9A-496A-9FDA-CD29BECE6DA1}" type="pres">
      <dgm:prSet presAssocID="{0CAA9102-43A7-4D57-B3F3-20A34805A957}" presName="parentTextArrow" presStyleLbl="node1" presStyleIdx="1" presStyleCnt="3"/>
      <dgm:spPr/>
      <dgm:t>
        <a:bodyPr/>
        <a:lstStyle/>
        <a:p>
          <a:endParaRPr lang="en-US"/>
        </a:p>
      </dgm:t>
    </dgm:pt>
    <dgm:pt modelId="{621D8F45-6B21-4EAB-8A27-1551D45B9A6E}" type="pres">
      <dgm:prSet presAssocID="{0CAA9102-43A7-4D57-B3F3-20A34805A957}" presName="arrow" presStyleLbl="node1" presStyleIdx="2" presStyleCnt="3"/>
      <dgm:spPr/>
      <dgm:t>
        <a:bodyPr/>
        <a:lstStyle/>
        <a:p>
          <a:endParaRPr lang="en-US"/>
        </a:p>
      </dgm:t>
    </dgm:pt>
    <dgm:pt modelId="{2CAD1F80-8F5B-46F8-BFEF-3F4DEEB6C7C7}" type="pres">
      <dgm:prSet presAssocID="{0CAA9102-43A7-4D57-B3F3-20A34805A957}" presName="descendantArrow" presStyleCnt="0"/>
      <dgm:spPr/>
    </dgm:pt>
    <dgm:pt modelId="{0E386C4C-4A0D-4AEF-94BA-F6768A3EF106}" type="pres">
      <dgm:prSet presAssocID="{3BC1F9AC-FD5D-4734-9D86-AC51479B0F70}" presName="childTextArrow" presStyleLbl="fgAccFollowNode1" presStyleIdx="7" presStyleCnt="10">
        <dgm:presLayoutVars>
          <dgm:bulletEnabled val="1"/>
        </dgm:presLayoutVars>
      </dgm:prSet>
      <dgm:spPr/>
      <dgm:t>
        <a:bodyPr/>
        <a:lstStyle/>
        <a:p>
          <a:endParaRPr lang="en-US"/>
        </a:p>
      </dgm:t>
    </dgm:pt>
    <dgm:pt modelId="{510CBF50-E076-4978-95F7-A95995155374}" type="pres">
      <dgm:prSet presAssocID="{3D0D4D40-761A-47BD-98F9-443589DFA305}" presName="childTextArrow" presStyleLbl="fgAccFollowNode1" presStyleIdx="8" presStyleCnt="10">
        <dgm:presLayoutVars>
          <dgm:bulletEnabled val="1"/>
        </dgm:presLayoutVars>
      </dgm:prSet>
      <dgm:spPr/>
      <dgm:t>
        <a:bodyPr/>
        <a:lstStyle/>
        <a:p>
          <a:endParaRPr lang="en-US"/>
        </a:p>
      </dgm:t>
    </dgm:pt>
    <dgm:pt modelId="{D2C273DC-06B8-4601-94FA-A143E19404EF}" type="pres">
      <dgm:prSet presAssocID="{48BD6008-393F-4EFC-A42E-768D4CCCF25F}" presName="childTextArrow" presStyleLbl="fgAccFollowNode1" presStyleIdx="9" presStyleCnt="10">
        <dgm:presLayoutVars>
          <dgm:bulletEnabled val="1"/>
        </dgm:presLayoutVars>
      </dgm:prSet>
      <dgm:spPr/>
      <dgm:t>
        <a:bodyPr/>
        <a:lstStyle/>
        <a:p>
          <a:endParaRPr lang="en-US"/>
        </a:p>
      </dgm:t>
    </dgm:pt>
  </dgm:ptLst>
  <dgm:cxnLst>
    <dgm:cxn modelId="{48148DAC-2BFB-48A3-AAC3-43AB8DAF39DA}" srcId="{BC64CB3C-7CA7-49BC-AD2F-A2AFCC5E2A13}" destId="{651CB4F3-73E1-412B-9B36-8B8B18A0D43F}" srcOrd="2" destOrd="0" parTransId="{2A9C3204-D357-4E9D-8EA0-4316D53E916D}" sibTransId="{1D0347CF-19FE-4A20-80C4-CBD7E85DADA6}"/>
    <dgm:cxn modelId="{51780C16-16B7-4E8A-8663-8610AB3FB822}" type="presOf" srcId="{E4443E52-D7C4-4CCC-A2BE-A358C73779D4}" destId="{B32D5104-AFAE-4AA4-9417-763C91634FCD}" srcOrd="0" destOrd="0" presId="urn:microsoft.com/office/officeart/2005/8/layout/process4"/>
    <dgm:cxn modelId="{F9458FF2-CAEA-40E1-878C-CF4C29415AE5}" type="presOf" srcId="{BC64CB3C-7CA7-49BC-AD2F-A2AFCC5E2A13}" destId="{CCF7696B-E7C6-4642-8581-AA88C7BBC5F5}" srcOrd="0" destOrd="0" presId="urn:microsoft.com/office/officeart/2005/8/layout/process4"/>
    <dgm:cxn modelId="{2D71D6DD-7339-4697-A8A8-577872056CB7}" type="presOf" srcId="{3D0D4D40-761A-47BD-98F9-443589DFA305}" destId="{510CBF50-E076-4978-95F7-A95995155374}" srcOrd="0" destOrd="0" presId="urn:microsoft.com/office/officeart/2005/8/layout/process4"/>
    <dgm:cxn modelId="{A339703C-3589-4B3A-8C53-F7B72AF2286B}" srcId="{E4443E52-D7C4-4CCC-A2BE-A358C73779D4}" destId="{45B93B3A-2F37-4203-94C9-42B9E73E1637}" srcOrd="2" destOrd="0" parTransId="{A5D45612-57F3-426E-B345-4C4958D5B698}" sibTransId="{25BC895A-0846-494D-B0B0-70D5767E3849}"/>
    <dgm:cxn modelId="{1520CD4A-F779-4429-9654-BE0DB3234A9F}" type="presOf" srcId="{32F84B7E-569E-4AF8-863B-E2646EA4080F}" destId="{213F91D8-4F02-4FAC-A6E7-C296DA8AB5C2}" srcOrd="0" destOrd="0" presId="urn:microsoft.com/office/officeart/2005/8/layout/process4"/>
    <dgm:cxn modelId="{39E8FD9F-2794-40E3-BA8B-9D0B15A7BEA1}" type="presOf" srcId="{45B93B3A-2F37-4203-94C9-42B9E73E1637}" destId="{FE4EE9FC-A5A5-4C8E-8FDC-AE32795BA8B7}" srcOrd="0" destOrd="0" presId="urn:microsoft.com/office/officeart/2005/8/layout/process4"/>
    <dgm:cxn modelId="{70CD5F65-EB43-4BAA-9E1B-70258BF55285}" srcId="{BC64CB3C-7CA7-49BC-AD2F-A2AFCC5E2A13}" destId="{B6E78D9C-3058-4FEE-ACE6-18ED1CF8E67F}" srcOrd="0" destOrd="0" parTransId="{A7E7F47A-32E4-4FF8-A0A3-426D3E3C2B2C}" sibTransId="{F8FCB6E4-43C7-4A2C-994F-EE7B8E4BF23C}"/>
    <dgm:cxn modelId="{0EAC7842-5748-4D9A-968C-E79E48698FB1}" type="presOf" srcId="{0CAA9102-43A7-4D57-B3F3-20A34805A957}" destId="{027D2FDE-AF9A-496A-9FDA-CD29BECE6DA1}" srcOrd="0" destOrd="0" presId="urn:microsoft.com/office/officeart/2005/8/layout/process4"/>
    <dgm:cxn modelId="{A1853CD9-0460-41B4-896C-DB29BF1843E4}" srcId="{0CAA9102-43A7-4D57-B3F3-20A34805A957}" destId="{3D0D4D40-761A-47BD-98F9-443589DFA305}" srcOrd="1" destOrd="0" parTransId="{CECCFC7F-CDA9-41A7-AFBF-5D0B39A0CEAA}" sibTransId="{0B38E696-E72F-4C33-8D4B-02D2320B9CEE}"/>
    <dgm:cxn modelId="{FB5BA607-9535-4F52-B6A5-A963079C38CC}" type="presOf" srcId="{3B5FB064-1D81-4326-A338-4571015DEF72}" destId="{4BA47837-9ED6-4FFE-9D34-9696DF5CFF48}" srcOrd="0" destOrd="0" presId="urn:microsoft.com/office/officeart/2005/8/layout/process4"/>
    <dgm:cxn modelId="{E3BFE78F-6DDC-46E9-A6C3-024806D2DEBC}" type="presOf" srcId="{0CAA9102-43A7-4D57-B3F3-20A34805A957}" destId="{621D8F45-6B21-4EAB-8A27-1551D45B9A6E}" srcOrd="1" destOrd="0" presId="urn:microsoft.com/office/officeart/2005/8/layout/process4"/>
    <dgm:cxn modelId="{380D0BFA-FF4B-4287-9D06-4762AB369559}" srcId="{E4443E52-D7C4-4CCC-A2BE-A358C73779D4}" destId="{BC64CB3C-7CA7-49BC-AD2F-A2AFCC5E2A13}" srcOrd="1" destOrd="0" parTransId="{9171AED4-CCC3-49D8-8DF5-AAE1D464C618}" sibTransId="{28F7A78B-F01F-4E9A-BB9A-2E82549C9BA8}"/>
    <dgm:cxn modelId="{B02FE7EA-8B54-456A-8141-EFE33B079618}" srcId="{0CAA9102-43A7-4D57-B3F3-20A34805A957}" destId="{48BD6008-393F-4EFC-A42E-768D4CCCF25F}" srcOrd="2" destOrd="0" parTransId="{4A65EFE3-0E9C-4860-BBE6-66772CE47053}" sibTransId="{496B6F27-653D-40C3-BE57-55F0BDCCC200}"/>
    <dgm:cxn modelId="{000C1DBA-386B-4886-A6BE-623C7D829D08}" srcId="{E4443E52-D7C4-4CCC-A2BE-A358C73779D4}" destId="{0CAA9102-43A7-4D57-B3F3-20A34805A957}" srcOrd="0" destOrd="0" parTransId="{49906A2A-9130-41A0-8208-8DD325E2F912}" sibTransId="{4F52F7F4-FFAB-4F5F-B31A-33DB70898262}"/>
    <dgm:cxn modelId="{15B91471-2F53-45A5-A479-DA900AE75E2B}" type="presOf" srcId="{48BD6008-393F-4EFC-A42E-768D4CCCF25F}" destId="{D2C273DC-06B8-4601-94FA-A143E19404EF}" srcOrd="0" destOrd="0" presId="urn:microsoft.com/office/officeart/2005/8/layout/process4"/>
    <dgm:cxn modelId="{42904A6F-E9A2-4B89-8E15-F0930392DC54}" type="presOf" srcId="{3BC1F9AC-FD5D-4734-9D86-AC51479B0F70}" destId="{0E386C4C-4A0D-4AEF-94BA-F6768A3EF106}" srcOrd="0" destOrd="0" presId="urn:microsoft.com/office/officeart/2005/8/layout/process4"/>
    <dgm:cxn modelId="{0F33DF7E-5A28-4DE1-AF10-6D9E329337C4}" type="presOf" srcId="{BC64CB3C-7CA7-49BC-AD2F-A2AFCC5E2A13}" destId="{51D21FE0-36FB-45B3-8882-D4673EFD2FFD}" srcOrd="1" destOrd="0" presId="urn:microsoft.com/office/officeart/2005/8/layout/process4"/>
    <dgm:cxn modelId="{D0C7736E-1060-4B7A-9261-EA044804E9FC}" type="presOf" srcId="{B332054D-AD69-43EB-9ECA-8ABB673D4082}" destId="{F29197ED-D521-4C43-83E2-B557CA76FA51}" srcOrd="0" destOrd="0" presId="urn:microsoft.com/office/officeart/2005/8/layout/process4"/>
    <dgm:cxn modelId="{0B99C35C-CA8C-41D1-AC7E-9F6DBDB002CF}" type="presOf" srcId="{45B93B3A-2F37-4203-94C9-42B9E73E1637}" destId="{2F842D89-F011-4F0C-B726-A5265281DE86}" srcOrd="1" destOrd="0" presId="urn:microsoft.com/office/officeart/2005/8/layout/process4"/>
    <dgm:cxn modelId="{106641CC-05A6-478F-8705-FAD335C65667}" srcId="{BC64CB3C-7CA7-49BC-AD2F-A2AFCC5E2A13}" destId="{3B5FB064-1D81-4326-A338-4571015DEF72}" srcOrd="1" destOrd="0" parTransId="{64BA3EF5-ACF2-46D3-B032-9B73EDAA4334}" sibTransId="{A95082C8-273D-4FE2-8F60-D239DFC4CF79}"/>
    <dgm:cxn modelId="{BE7FFB2B-012B-4DAF-985A-3E3EB681B27D}" srcId="{45B93B3A-2F37-4203-94C9-42B9E73E1637}" destId="{B4AF7EB0-0149-474E-B17B-54D719211AE8}" srcOrd="1" destOrd="0" parTransId="{1C8B9E4E-100B-42EA-B1D2-CBD43EB37E82}" sibTransId="{5405EA45-9F3B-4504-8A64-6E495BCAFFF6}"/>
    <dgm:cxn modelId="{34328D72-50D7-43E0-8DD4-A8992A7B143F}" srcId="{BC64CB3C-7CA7-49BC-AD2F-A2AFCC5E2A13}" destId="{32F84B7E-569E-4AF8-863B-E2646EA4080F}" srcOrd="4" destOrd="0" parTransId="{5800B742-F6F7-4416-A771-5E23A3F866C9}" sibTransId="{0711914C-0773-4CDA-A7FF-3B2CC8C14E1F}"/>
    <dgm:cxn modelId="{4045C57B-4EC8-4FC6-929A-36F136F82C39}" type="presOf" srcId="{B6E78D9C-3058-4FEE-ACE6-18ED1CF8E67F}" destId="{B8B9BE8D-B89F-40D2-B278-E61A33BFCDFF}" srcOrd="0" destOrd="0" presId="urn:microsoft.com/office/officeart/2005/8/layout/process4"/>
    <dgm:cxn modelId="{A467413C-2252-4E2D-BF92-E22BF1D4E9B4}" srcId="{45B93B3A-2F37-4203-94C9-42B9E73E1637}" destId="{B332054D-AD69-43EB-9ECA-8ABB673D4082}" srcOrd="0" destOrd="0" parTransId="{EB7EE5D4-E691-4C07-9E25-065AC4578598}" sibTransId="{2F752A73-E124-4763-821C-9DD203A06CFA}"/>
    <dgm:cxn modelId="{0609BDB1-621C-460A-90B3-954E1DA3F813}" srcId="{B332054D-AD69-43EB-9ECA-8ABB673D4082}" destId="{BEA4A73A-8E88-4539-8064-F12062130E49}" srcOrd="0" destOrd="0" parTransId="{3AD2E5F6-8FAC-4D66-ACFE-C30A70A24EC7}" sibTransId="{89546168-0F48-443F-BCF6-58D3F5A2360C}"/>
    <dgm:cxn modelId="{7CE27CAB-A747-4BCA-84DA-6F906CA34434}" type="presOf" srcId="{BEA4A73A-8E88-4539-8064-F12062130E49}" destId="{F29197ED-D521-4C43-83E2-B557CA76FA51}" srcOrd="0" destOrd="1" presId="urn:microsoft.com/office/officeart/2005/8/layout/process4"/>
    <dgm:cxn modelId="{CF9F110B-5F7D-4E7C-8718-0E78565B8B5A}" type="presOf" srcId="{651CB4F3-73E1-412B-9B36-8B8B18A0D43F}" destId="{47AA5DF2-4657-45FF-B6C9-253BB83E9376}" srcOrd="0" destOrd="0" presId="urn:microsoft.com/office/officeart/2005/8/layout/process4"/>
    <dgm:cxn modelId="{1715B4D9-EE46-4306-B3F9-44A62DD2D361}" srcId="{BC64CB3C-7CA7-49BC-AD2F-A2AFCC5E2A13}" destId="{A2223FAB-50EB-4A8F-8EEA-665D90384638}" srcOrd="3" destOrd="0" parTransId="{40447090-8957-41D5-940F-E78D3291ED32}" sibTransId="{B50FFE91-CB29-45C3-B529-7E4D20AAB651}"/>
    <dgm:cxn modelId="{D5ADE8E3-1145-48FC-A0B1-4218FD521D85}" type="presOf" srcId="{A2223FAB-50EB-4A8F-8EEA-665D90384638}" destId="{0340130F-A85A-4770-BCFB-42733BFC91A0}" srcOrd="0" destOrd="0" presId="urn:microsoft.com/office/officeart/2005/8/layout/process4"/>
    <dgm:cxn modelId="{B26A81E7-3B7B-4A47-836D-6734D8820796}" srcId="{0CAA9102-43A7-4D57-B3F3-20A34805A957}" destId="{3BC1F9AC-FD5D-4734-9D86-AC51479B0F70}" srcOrd="0" destOrd="0" parTransId="{E860026B-57B6-462B-A1E9-53C61815AA09}" sibTransId="{4B3F0367-1D2D-4A44-8C01-DE176C3B087F}"/>
    <dgm:cxn modelId="{FEE8CDE5-2AC6-4D4C-8977-378120B08DFA}" type="presOf" srcId="{B4AF7EB0-0149-474E-B17B-54D719211AE8}" destId="{6EB8F873-189A-43EA-B137-2657032E1966}" srcOrd="0" destOrd="0" presId="urn:microsoft.com/office/officeart/2005/8/layout/process4"/>
    <dgm:cxn modelId="{D4C6C4F7-CE3E-494C-9BCE-93B27ACEDAA8}" type="presParOf" srcId="{B32D5104-AFAE-4AA4-9417-763C91634FCD}" destId="{D4A6FF61-09F0-42E3-86EF-AACFCE2DD6BD}" srcOrd="0" destOrd="0" presId="urn:microsoft.com/office/officeart/2005/8/layout/process4"/>
    <dgm:cxn modelId="{C8311C71-D8FD-402D-86F6-76B0355FA4E4}" type="presParOf" srcId="{D4A6FF61-09F0-42E3-86EF-AACFCE2DD6BD}" destId="{FE4EE9FC-A5A5-4C8E-8FDC-AE32795BA8B7}" srcOrd="0" destOrd="0" presId="urn:microsoft.com/office/officeart/2005/8/layout/process4"/>
    <dgm:cxn modelId="{92555BD5-0A0C-46AB-862B-6901FF9802A9}" type="presParOf" srcId="{D4A6FF61-09F0-42E3-86EF-AACFCE2DD6BD}" destId="{2F842D89-F011-4F0C-B726-A5265281DE86}" srcOrd="1" destOrd="0" presId="urn:microsoft.com/office/officeart/2005/8/layout/process4"/>
    <dgm:cxn modelId="{73F77338-96BB-499A-958F-F4C7720737BA}" type="presParOf" srcId="{D4A6FF61-09F0-42E3-86EF-AACFCE2DD6BD}" destId="{0E8EC17F-D7B7-4197-91DD-FE1C2D2FD760}" srcOrd="2" destOrd="0" presId="urn:microsoft.com/office/officeart/2005/8/layout/process4"/>
    <dgm:cxn modelId="{1A2A183A-1D07-4AFA-9B54-6835CA213096}" type="presParOf" srcId="{0E8EC17F-D7B7-4197-91DD-FE1C2D2FD760}" destId="{F29197ED-D521-4C43-83E2-B557CA76FA51}" srcOrd="0" destOrd="0" presId="urn:microsoft.com/office/officeart/2005/8/layout/process4"/>
    <dgm:cxn modelId="{74ECE018-2EBB-4D01-B3B7-14507DF77E34}" type="presParOf" srcId="{0E8EC17F-D7B7-4197-91DD-FE1C2D2FD760}" destId="{6EB8F873-189A-43EA-B137-2657032E1966}" srcOrd="1" destOrd="0" presId="urn:microsoft.com/office/officeart/2005/8/layout/process4"/>
    <dgm:cxn modelId="{080BAB8D-8AAC-4B07-B5AE-9F300F6DAE9E}" type="presParOf" srcId="{B32D5104-AFAE-4AA4-9417-763C91634FCD}" destId="{88524F46-D980-43D8-B6CF-5808100EEB3B}" srcOrd="1" destOrd="0" presId="urn:microsoft.com/office/officeart/2005/8/layout/process4"/>
    <dgm:cxn modelId="{81FF6911-66C2-4C55-B681-3D21FA280713}" type="presParOf" srcId="{B32D5104-AFAE-4AA4-9417-763C91634FCD}" destId="{3ACD3CB8-5F3B-41DF-8E42-93CD4A9CC36B}" srcOrd="2" destOrd="0" presId="urn:microsoft.com/office/officeart/2005/8/layout/process4"/>
    <dgm:cxn modelId="{0564E855-EA9F-4AB3-B124-F93686895DB7}" type="presParOf" srcId="{3ACD3CB8-5F3B-41DF-8E42-93CD4A9CC36B}" destId="{CCF7696B-E7C6-4642-8581-AA88C7BBC5F5}" srcOrd="0" destOrd="0" presId="urn:microsoft.com/office/officeart/2005/8/layout/process4"/>
    <dgm:cxn modelId="{0E47137F-D5B8-46EC-8DA7-4059F0243700}" type="presParOf" srcId="{3ACD3CB8-5F3B-41DF-8E42-93CD4A9CC36B}" destId="{51D21FE0-36FB-45B3-8882-D4673EFD2FFD}" srcOrd="1" destOrd="0" presId="urn:microsoft.com/office/officeart/2005/8/layout/process4"/>
    <dgm:cxn modelId="{7F62F639-989A-413D-A50D-CDE511B8E8B6}" type="presParOf" srcId="{3ACD3CB8-5F3B-41DF-8E42-93CD4A9CC36B}" destId="{47572303-58EB-427F-AD6B-6B99EEADAA96}" srcOrd="2" destOrd="0" presId="urn:microsoft.com/office/officeart/2005/8/layout/process4"/>
    <dgm:cxn modelId="{069BBB1C-5A5B-495E-A5A5-1BD70BF9AD05}" type="presParOf" srcId="{47572303-58EB-427F-AD6B-6B99EEADAA96}" destId="{B8B9BE8D-B89F-40D2-B278-E61A33BFCDFF}" srcOrd="0" destOrd="0" presId="urn:microsoft.com/office/officeart/2005/8/layout/process4"/>
    <dgm:cxn modelId="{0B29D5AD-4703-4EBD-BBF9-62E9A5C647E9}" type="presParOf" srcId="{47572303-58EB-427F-AD6B-6B99EEADAA96}" destId="{4BA47837-9ED6-4FFE-9D34-9696DF5CFF48}" srcOrd="1" destOrd="0" presId="urn:microsoft.com/office/officeart/2005/8/layout/process4"/>
    <dgm:cxn modelId="{2BF96BB3-3E51-4820-B9A9-4E41C7778502}" type="presParOf" srcId="{47572303-58EB-427F-AD6B-6B99EEADAA96}" destId="{47AA5DF2-4657-45FF-B6C9-253BB83E9376}" srcOrd="2" destOrd="0" presId="urn:microsoft.com/office/officeart/2005/8/layout/process4"/>
    <dgm:cxn modelId="{F67746DC-9437-4642-8CB2-2105FD015626}" type="presParOf" srcId="{47572303-58EB-427F-AD6B-6B99EEADAA96}" destId="{0340130F-A85A-4770-BCFB-42733BFC91A0}" srcOrd="3" destOrd="0" presId="urn:microsoft.com/office/officeart/2005/8/layout/process4"/>
    <dgm:cxn modelId="{BABD44C9-23ED-4D20-BB04-A1693B601BEC}" type="presParOf" srcId="{47572303-58EB-427F-AD6B-6B99EEADAA96}" destId="{213F91D8-4F02-4FAC-A6E7-C296DA8AB5C2}" srcOrd="4" destOrd="0" presId="urn:microsoft.com/office/officeart/2005/8/layout/process4"/>
    <dgm:cxn modelId="{1EC88BD9-76B6-461E-A3A6-D7E9783138E4}" type="presParOf" srcId="{B32D5104-AFAE-4AA4-9417-763C91634FCD}" destId="{64E334BE-1A48-4B6B-92E8-E179D0B736DF}" srcOrd="3" destOrd="0" presId="urn:microsoft.com/office/officeart/2005/8/layout/process4"/>
    <dgm:cxn modelId="{6748899D-3705-4041-8048-6B0BA27B673E}" type="presParOf" srcId="{B32D5104-AFAE-4AA4-9417-763C91634FCD}" destId="{DFD0D20D-3C63-4D97-ADA2-1C8C53B0D99F}" srcOrd="4" destOrd="0" presId="urn:microsoft.com/office/officeart/2005/8/layout/process4"/>
    <dgm:cxn modelId="{71254CD2-19AC-4563-9242-ECF703DB78FD}" type="presParOf" srcId="{DFD0D20D-3C63-4D97-ADA2-1C8C53B0D99F}" destId="{027D2FDE-AF9A-496A-9FDA-CD29BECE6DA1}" srcOrd="0" destOrd="0" presId="urn:microsoft.com/office/officeart/2005/8/layout/process4"/>
    <dgm:cxn modelId="{7FE17726-DE41-441A-8DD0-9A2F0E18E5BE}" type="presParOf" srcId="{DFD0D20D-3C63-4D97-ADA2-1C8C53B0D99F}" destId="{621D8F45-6B21-4EAB-8A27-1551D45B9A6E}" srcOrd="1" destOrd="0" presId="urn:microsoft.com/office/officeart/2005/8/layout/process4"/>
    <dgm:cxn modelId="{24849DCB-72F2-4C45-A69E-0FB3FB983789}" type="presParOf" srcId="{DFD0D20D-3C63-4D97-ADA2-1C8C53B0D99F}" destId="{2CAD1F80-8F5B-46F8-BFEF-3F4DEEB6C7C7}" srcOrd="2" destOrd="0" presId="urn:microsoft.com/office/officeart/2005/8/layout/process4"/>
    <dgm:cxn modelId="{2C73F7E5-628E-4F06-B291-A94384AC00DC}" type="presParOf" srcId="{2CAD1F80-8F5B-46F8-BFEF-3F4DEEB6C7C7}" destId="{0E386C4C-4A0D-4AEF-94BA-F6768A3EF106}" srcOrd="0" destOrd="0" presId="urn:microsoft.com/office/officeart/2005/8/layout/process4"/>
    <dgm:cxn modelId="{6E58C36C-B23D-4D2D-A0BF-B371A7144FDB}" type="presParOf" srcId="{2CAD1F80-8F5B-46F8-BFEF-3F4DEEB6C7C7}" destId="{510CBF50-E076-4978-95F7-A95995155374}" srcOrd="1" destOrd="0" presId="urn:microsoft.com/office/officeart/2005/8/layout/process4"/>
    <dgm:cxn modelId="{D982A8B0-545F-4CD8-8C18-1178D7F6C698}" type="presParOf" srcId="{2CAD1F80-8F5B-46F8-BFEF-3F4DEEB6C7C7}" destId="{D2C273DC-06B8-4601-94FA-A143E19404EF}" srcOrd="2"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443E52-D7C4-4CCC-A2BE-A358C73779D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CAA9102-43A7-4D57-B3F3-20A34805A957}">
      <dgm:prSet phldrT="[Text]" custT="1"/>
      <dgm:spPr/>
      <dgm:t>
        <a:bodyPr/>
        <a:lstStyle/>
        <a:p>
          <a:r>
            <a:rPr lang="en-US" sz="2400" b="1" dirty="0" smtClean="0">
              <a:solidFill>
                <a:schemeClr val="bg1"/>
              </a:solidFill>
            </a:rPr>
            <a:t>Operational Privacy Control Requirements</a:t>
          </a:r>
          <a:endParaRPr lang="en-US" sz="2400" dirty="0">
            <a:solidFill>
              <a:schemeClr val="bg1"/>
            </a:solidFill>
          </a:endParaRPr>
        </a:p>
      </dgm:t>
    </dgm:pt>
    <dgm:pt modelId="{49906A2A-9130-41A0-8208-8DD325E2F912}" type="parTrans" cxnId="{000C1DBA-386B-4886-A6BE-623C7D829D08}">
      <dgm:prSet/>
      <dgm:spPr/>
      <dgm:t>
        <a:bodyPr/>
        <a:lstStyle/>
        <a:p>
          <a:endParaRPr lang="en-US"/>
        </a:p>
      </dgm:t>
    </dgm:pt>
    <dgm:pt modelId="{4F52F7F4-FFAB-4F5F-B31A-33DB70898262}" type="sibTrans" cxnId="{000C1DBA-386B-4886-A6BE-623C7D829D08}">
      <dgm:prSet/>
      <dgm:spPr/>
      <dgm:t>
        <a:bodyPr/>
        <a:lstStyle/>
        <a:p>
          <a:endParaRPr lang="en-US"/>
        </a:p>
      </dgm:t>
    </dgm:pt>
    <dgm:pt modelId="{3BC1F9AC-FD5D-4734-9D86-AC51479B0F70}">
      <dgm:prSet phldrT="[Text]" custT="1"/>
      <dgm:spPr/>
      <dgm:t>
        <a:bodyPr/>
        <a:lstStyle/>
        <a:p>
          <a:r>
            <a:rPr lang="en-US" sz="1400" b="1" dirty="0" smtClean="0">
              <a:solidFill>
                <a:schemeClr val="tx1"/>
              </a:solidFill>
            </a:rPr>
            <a:t>Inherited</a:t>
          </a:r>
          <a:endParaRPr lang="en-US" sz="1400" b="1" dirty="0">
            <a:solidFill>
              <a:schemeClr val="tx1"/>
            </a:solidFill>
          </a:endParaRPr>
        </a:p>
      </dgm:t>
    </dgm:pt>
    <dgm:pt modelId="{E860026B-57B6-462B-A1E9-53C61815AA09}" type="parTrans" cxnId="{B26A81E7-3B7B-4A47-836D-6734D8820796}">
      <dgm:prSet/>
      <dgm:spPr/>
      <dgm:t>
        <a:bodyPr/>
        <a:lstStyle/>
        <a:p>
          <a:endParaRPr lang="en-US"/>
        </a:p>
      </dgm:t>
    </dgm:pt>
    <dgm:pt modelId="{4B3F0367-1D2D-4A44-8C01-DE176C3B087F}" type="sibTrans" cxnId="{B26A81E7-3B7B-4A47-836D-6734D8820796}">
      <dgm:prSet/>
      <dgm:spPr/>
      <dgm:t>
        <a:bodyPr/>
        <a:lstStyle/>
        <a:p>
          <a:endParaRPr lang="en-US"/>
        </a:p>
      </dgm:t>
    </dgm:pt>
    <dgm:pt modelId="{BC64CB3C-7CA7-49BC-AD2F-A2AFCC5E2A13}">
      <dgm:prSet phldrT="[Text]" custT="1"/>
      <dgm:spPr/>
      <dgm:t>
        <a:bodyPr/>
        <a:lstStyle/>
        <a:p>
          <a:r>
            <a:rPr lang="en-US" sz="2000" b="1" dirty="0" smtClean="0">
              <a:solidFill>
                <a:schemeClr val="bg1"/>
              </a:solidFill>
            </a:rPr>
            <a:t>Services  Required for Operationalized Controls</a:t>
          </a:r>
          <a:endParaRPr lang="en-US" sz="2000" b="1" dirty="0">
            <a:solidFill>
              <a:schemeClr val="bg1"/>
            </a:solidFill>
          </a:endParaRPr>
        </a:p>
      </dgm:t>
    </dgm:pt>
    <dgm:pt modelId="{9171AED4-CCC3-49D8-8DF5-AAE1D464C618}" type="parTrans" cxnId="{380D0BFA-FF4B-4287-9D06-4762AB369559}">
      <dgm:prSet/>
      <dgm:spPr/>
      <dgm:t>
        <a:bodyPr/>
        <a:lstStyle/>
        <a:p>
          <a:endParaRPr lang="en-US"/>
        </a:p>
      </dgm:t>
    </dgm:pt>
    <dgm:pt modelId="{28F7A78B-F01F-4E9A-BB9A-2E82549C9BA8}" type="sibTrans" cxnId="{380D0BFA-FF4B-4287-9D06-4762AB369559}">
      <dgm:prSet/>
      <dgm:spPr/>
      <dgm:t>
        <a:bodyPr/>
        <a:lstStyle/>
        <a:p>
          <a:endParaRPr lang="en-US"/>
        </a:p>
      </dgm:t>
    </dgm:pt>
    <dgm:pt modelId="{B6E78D9C-3058-4FEE-ACE6-18ED1CF8E67F}">
      <dgm:prSet phldrT="[Text]" custT="1"/>
      <dgm:spPr/>
      <dgm:t>
        <a:bodyPr/>
        <a:lstStyle/>
        <a:p>
          <a:r>
            <a:rPr lang="en-US" sz="1000" b="1" dirty="0" smtClean="0">
              <a:solidFill>
                <a:schemeClr val="tx1"/>
              </a:solidFill>
            </a:rPr>
            <a:t>Agreement</a:t>
          </a:r>
          <a:endParaRPr lang="en-US" sz="1000" b="1" dirty="0">
            <a:solidFill>
              <a:schemeClr val="tx1"/>
            </a:solidFill>
          </a:endParaRPr>
        </a:p>
      </dgm:t>
    </dgm:pt>
    <dgm:pt modelId="{A7E7F47A-32E4-4FF8-A0A3-426D3E3C2B2C}" type="parTrans" cxnId="{70CD5F65-EB43-4BAA-9E1B-70258BF55285}">
      <dgm:prSet/>
      <dgm:spPr/>
      <dgm:t>
        <a:bodyPr/>
        <a:lstStyle/>
        <a:p>
          <a:endParaRPr lang="en-US"/>
        </a:p>
      </dgm:t>
    </dgm:pt>
    <dgm:pt modelId="{F8FCB6E4-43C7-4A2C-994F-EE7B8E4BF23C}" type="sibTrans" cxnId="{70CD5F65-EB43-4BAA-9E1B-70258BF55285}">
      <dgm:prSet/>
      <dgm:spPr/>
      <dgm:t>
        <a:bodyPr/>
        <a:lstStyle/>
        <a:p>
          <a:endParaRPr lang="en-US"/>
        </a:p>
      </dgm:t>
    </dgm:pt>
    <dgm:pt modelId="{45B93B3A-2F37-4203-94C9-42B9E73E1637}">
      <dgm:prSet phldrT="[Text]" custT="1"/>
      <dgm:spPr/>
      <dgm:t>
        <a:bodyPr/>
        <a:lstStyle/>
        <a:p>
          <a:r>
            <a:rPr lang="en-US" sz="2000" b="1" dirty="0" smtClean="0">
              <a:solidFill>
                <a:schemeClr val="bg1"/>
              </a:solidFill>
            </a:rPr>
            <a:t>Technical and Process Mechanisms </a:t>
          </a:r>
          <a:endParaRPr lang="en-US" sz="2000" dirty="0">
            <a:solidFill>
              <a:schemeClr val="bg1"/>
            </a:solidFill>
          </a:endParaRPr>
        </a:p>
      </dgm:t>
    </dgm:pt>
    <dgm:pt modelId="{A5D45612-57F3-426E-B345-4C4958D5B698}" type="parTrans" cxnId="{A339703C-3589-4B3A-8C53-F7B72AF2286B}">
      <dgm:prSet/>
      <dgm:spPr/>
      <dgm:t>
        <a:bodyPr/>
        <a:lstStyle/>
        <a:p>
          <a:endParaRPr lang="en-US"/>
        </a:p>
      </dgm:t>
    </dgm:pt>
    <dgm:pt modelId="{25BC895A-0846-494D-B0B0-70D5767E3849}" type="sibTrans" cxnId="{A339703C-3589-4B3A-8C53-F7B72AF2286B}">
      <dgm:prSet/>
      <dgm:spPr/>
      <dgm:t>
        <a:bodyPr/>
        <a:lstStyle/>
        <a:p>
          <a:endParaRPr lang="en-US"/>
        </a:p>
      </dgm:t>
    </dgm:pt>
    <dgm:pt modelId="{6D5B13B6-503C-492C-87E3-24AD798059E9}">
      <dgm:prSet phldrT="[Text]" custT="1"/>
      <dgm:spPr/>
      <dgm:t>
        <a:bodyPr/>
        <a:lstStyle/>
        <a:p>
          <a:r>
            <a:rPr lang="en-US" sz="1400" b="1" dirty="0" smtClean="0">
              <a:solidFill>
                <a:schemeClr val="tx1"/>
              </a:solidFill>
            </a:rPr>
            <a:t>Internal</a:t>
          </a:r>
          <a:endParaRPr lang="en-US" sz="1400" b="1" dirty="0">
            <a:solidFill>
              <a:schemeClr val="tx1"/>
            </a:solidFill>
          </a:endParaRPr>
        </a:p>
      </dgm:t>
    </dgm:pt>
    <dgm:pt modelId="{D20E126E-75EC-4F6A-BE6D-AE9B881514BB}" type="parTrans" cxnId="{F06D82C6-4B45-472D-A851-E94110FEC717}">
      <dgm:prSet/>
      <dgm:spPr/>
      <dgm:t>
        <a:bodyPr/>
        <a:lstStyle/>
        <a:p>
          <a:endParaRPr lang="en-US"/>
        </a:p>
      </dgm:t>
    </dgm:pt>
    <dgm:pt modelId="{736AAFE5-9DA6-4F47-8A42-188A62A8B335}" type="sibTrans" cxnId="{F06D82C6-4B45-472D-A851-E94110FEC717}">
      <dgm:prSet/>
      <dgm:spPr/>
      <dgm:t>
        <a:bodyPr/>
        <a:lstStyle/>
        <a:p>
          <a:endParaRPr lang="en-US"/>
        </a:p>
      </dgm:t>
    </dgm:pt>
    <dgm:pt modelId="{DDA1AB49-95AC-4E92-9587-D208480366B2}">
      <dgm:prSet phldrT="[Text]" custT="1"/>
      <dgm:spPr/>
      <dgm:t>
        <a:bodyPr/>
        <a:lstStyle/>
        <a:p>
          <a:r>
            <a:rPr lang="en-US" sz="1400" b="1" dirty="0" smtClean="0">
              <a:solidFill>
                <a:schemeClr val="tx1"/>
              </a:solidFill>
            </a:rPr>
            <a:t>Exported</a:t>
          </a:r>
          <a:endParaRPr lang="en-US" sz="1400" b="1" dirty="0">
            <a:solidFill>
              <a:schemeClr val="tx1"/>
            </a:solidFill>
          </a:endParaRPr>
        </a:p>
      </dgm:t>
    </dgm:pt>
    <dgm:pt modelId="{615A62BA-605B-4696-A411-CF3652692C99}" type="parTrans" cxnId="{F2848925-7BB4-4246-89CC-D05606059C52}">
      <dgm:prSet/>
      <dgm:spPr/>
      <dgm:t>
        <a:bodyPr/>
        <a:lstStyle/>
        <a:p>
          <a:endParaRPr lang="en-US"/>
        </a:p>
      </dgm:t>
    </dgm:pt>
    <dgm:pt modelId="{57120AB5-573C-4087-8A64-F02DD588FC86}" type="sibTrans" cxnId="{F2848925-7BB4-4246-89CC-D05606059C52}">
      <dgm:prSet/>
      <dgm:spPr/>
      <dgm:t>
        <a:bodyPr/>
        <a:lstStyle/>
        <a:p>
          <a:endParaRPr lang="en-US"/>
        </a:p>
      </dgm:t>
    </dgm:pt>
    <dgm:pt modelId="{1BE80EB0-2DE5-4E19-BA40-690EBD77F8AB}">
      <dgm:prSet phldrT="[Text]" custT="1"/>
      <dgm:spPr/>
      <dgm:t>
        <a:bodyPr/>
        <a:lstStyle/>
        <a:p>
          <a:r>
            <a:rPr lang="en-US" sz="1000" b="1" dirty="0" smtClean="0">
              <a:solidFill>
                <a:schemeClr val="tx1"/>
              </a:solidFill>
            </a:rPr>
            <a:t>Usage</a:t>
          </a:r>
          <a:endParaRPr lang="en-US" sz="1000" b="1" dirty="0">
            <a:solidFill>
              <a:schemeClr val="tx1"/>
            </a:solidFill>
          </a:endParaRPr>
        </a:p>
      </dgm:t>
    </dgm:pt>
    <dgm:pt modelId="{9F390298-86A9-415E-8B62-76B25DAE7DB8}" type="parTrans" cxnId="{97E2DF4A-CE83-44B7-A98F-F8353F0D7029}">
      <dgm:prSet/>
      <dgm:spPr/>
      <dgm:t>
        <a:bodyPr/>
        <a:lstStyle/>
        <a:p>
          <a:endParaRPr lang="en-US"/>
        </a:p>
      </dgm:t>
    </dgm:pt>
    <dgm:pt modelId="{BF4E760C-0521-439C-A313-6A1DCFB2DE4D}" type="sibTrans" cxnId="{97E2DF4A-CE83-44B7-A98F-F8353F0D7029}">
      <dgm:prSet/>
      <dgm:spPr/>
      <dgm:t>
        <a:bodyPr/>
        <a:lstStyle/>
        <a:p>
          <a:endParaRPr lang="en-US"/>
        </a:p>
      </dgm:t>
    </dgm:pt>
    <dgm:pt modelId="{7919C782-7750-4C67-BD49-46985EA67147}">
      <dgm:prSet phldrT="[Text]" custT="1"/>
      <dgm:spPr/>
      <dgm:t>
        <a:bodyPr/>
        <a:lstStyle/>
        <a:p>
          <a:r>
            <a:rPr lang="en-US" sz="1000" b="1" dirty="0" smtClean="0">
              <a:solidFill>
                <a:schemeClr val="tx1"/>
              </a:solidFill>
            </a:rPr>
            <a:t>Validation</a:t>
          </a:r>
          <a:endParaRPr lang="en-US" sz="1000" b="1" dirty="0">
            <a:solidFill>
              <a:schemeClr val="tx1"/>
            </a:solidFill>
          </a:endParaRPr>
        </a:p>
      </dgm:t>
    </dgm:pt>
    <dgm:pt modelId="{F54018D3-CE65-474A-841B-C59960341826}" type="parTrans" cxnId="{F5AC36FA-C1E9-4C95-9684-8EA1FE84F420}">
      <dgm:prSet/>
      <dgm:spPr/>
      <dgm:t>
        <a:bodyPr/>
        <a:lstStyle/>
        <a:p>
          <a:endParaRPr lang="en-US"/>
        </a:p>
      </dgm:t>
    </dgm:pt>
    <dgm:pt modelId="{DD2BC421-2191-489B-B595-77416308D71E}" type="sibTrans" cxnId="{F5AC36FA-C1E9-4C95-9684-8EA1FE84F420}">
      <dgm:prSet/>
      <dgm:spPr/>
      <dgm:t>
        <a:bodyPr/>
        <a:lstStyle/>
        <a:p>
          <a:endParaRPr lang="en-US"/>
        </a:p>
      </dgm:t>
    </dgm:pt>
    <dgm:pt modelId="{075F7565-6CCB-4E53-87B3-374A0C2F526E}">
      <dgm:prSet phldrT="[Text]" custT="1"/>
      <dgm:spPr/>
      <dgm:t>
        <a:bodyPr/>
        <a:lstStyle/>
        <a:p>
          <a:r>
            <a:rPr lang="en-US" sz="900" b="1" dirty="0" smtClean="0">
              <a:solidFill>
                <a:schemeClr val="tx1"/>
              </a:solidFill>
            </a:rPr>
            <a:t>Certification</a:t>
          </a:r>
          <a:endParaRPr lang="en-US" sz="900" b="1" dirty="0">
            <a:solidFill>
              <a:schemeClr val="tx1"/>
            </a:solidFill>
          </a:endParaRPr>
        </a:p>
      </dgm:t>
    </dgm:pt>
    <dgm:pt modelId="{0FF8E1A5-81DF-4D5C-B132-02C32F6E0A6C}" type="parTrans" cxnId="{DADC76BB-0790-4F11-BAA9-707B034258B6}">
      <dgm:prSet/>
      <dgm:spPr/>
      <dgm:t>
        <a:bodyPr/>
        <a:lstStyle/>
        <a:p>
          <a:endParaRPr lang="en-US"/>
        </a:p>
      </dgm:t>
    </dgm:pt>
    <dgm:pt modelId="{9C733405-001E-4E3D-B557-2B402DEA681A}" type="sibTrans" cxnId="{DADC76BB-0790-4F11-BAA9-707B034258B6}">
      <dgm:prSet/>
      <dgm:spPr/>
      <dgm:t>
        <a:bodyPr/>
        <a:lstStyle/>
        <a:p>
          <a:endParaRPr lang="en-US"/>
        </a:p>
      </dgm:t>
    </dgm:pt>
    <dgm:pt modelId="{ADB13B8B-5333-4E7C-8186-9CCD3FCDD841}">
      <dgm:prSet phldrT="[Text]"/>
      <dgm:spPr/>
      <dgm:t>
        <a:bodyPr/>
        <a:lstStyle/>
        <a:p>
          <a:r>
            <a:rPr lang="en-US" b="1" dirty="0" smtClean="0">
              <a:solidFill>
                <a:schemeClr val="tx1"/>
              </a:solidFill>
            </a:rPr>
            <a:t>Enforcement</a:t>
          </a:r>
          <a:endParaRPr lang="en-US" b="1" dirty="0">
            <a:solidFill>
              <a:schemeClr val="tx1"/>
            </a:solidFill>
          </a:endParaRPr>
        </a:p>
      </dgm:t>
    </dgm:pt>
    <dgm:pt modelId="{28AFA8C5-C34D-4FDB-AD2C-A745E734E510}" type="parTrans" cxnId="{761F1A70-E748-4A23-BF78-998A461056A8}">
      <dgm:prSet/>
      <dgm:spPr/>
      <dgm:t>
        <a:bodyPr/>
        <a:lstStyle/>
        <a:p>
          <a:endParaRPr lang="en-US"/>
        </a:p>
      </dgm:t>
    </dgm:pt>
    <dgm:pt modelId="{1E44A731-57D9-49DD-81CC-879D64170C61}" type="sibTrans" cxnId="{761F1A70-E748-4A23-BF78-998A461056A8}">
      <dgm:prSet/>
      <dgm:spPr/>
      <dgm:t>
        <a:bodyPr/>
        <a:lstStyle/>
        <a:p>
          <a:endParaRPr lang="en-US"/>
        </a:p>
      </dgm:t>
    </dgm:pt>
    <dgm:pt modelId="{B8B4E8A5-BD42-4879-8502-EB03267E4EFB}">
      <dgm:prSet phldrT="[Text]" custT="1"/>
      <dgm:spPr/>
      <dgm:t>
        <a:bodyPr/>
        <a:lstStyle/>
        <a:p>
          <a:r>
            <a:rPr lang="en-US" sz="1000" b="1" dirty="0" smtClean="0">
              <a:solidFill>
                <a:schemeClr val="tx1"/>
              </a:solidFill>
            </a:rPr>
            <a:t>Security</a:t>
          </a:r>
          <a:endParaRPr lang="en-US" sz="1000" b="1" dirty="0">
            <a:solidFill>
              <a:schemeClr val="tx1"/>
            </a:solidFill>
          </a:endParaRPr>
        </a:p>
      </dgm:t>
    </dgm:pt>
    <dgm:pt modelId="{9EB96C5E-AC6E-4958-9862-934D11C61E5D}" type="parTrans" cxnId="{3FAD96CB-F3D8-4C21-994F-987A07FB4BF9}">
      <dgm:prSet/>
      <dgm:spPr/>
      <dgm:t>
        <a:bodyPr/>
        <a:lstStyle/>
        <a:p>
          <a:endParaRPr lang="en-US"/>
        </a:p>
      </dgm:t>
    </dgm:pt>
    <dgm:pt modelId="{2DF9C2FD-BFEB-40BE-8BF0-39885E9DF26A}" type="sibTrans" cxnId="{3FAD96CB-F3D8-4C21-994F-987A07FB4BF9}">
      <dgm:prSet/>
      <dgm:spPr/>
      <dgm:t>
        <a:bodyPr/>
        <a:lstStyle/>
        <a:p>
          <a:endParaRPr lang="en-US"/>
        </a:p>
      </dgm:t>
    </dgm:pt>
    <dgm:pt modelId="{B544489B-9FFA-484C-AC89-D9AA5BA223E0}">
      <dgm:prSet phldrT="[Text]" custT="1"/>
      <dgm:spPr/>
      <dgm:t>
        <a:bodyPr/>
        <a:lstStyle/>
        <a:p>
          <a:r>
            <a:rPr lang="en-US" sz="1000" b="1" dirty="0" smtClean="0">
              <a:solidFill>
                <a:schemeClr val="tx1"/>
              </a:solidFill>
            </a:rPr>
            <a:t>Interaction</a:t>
          </a:r>
          <a:endParaRPr lang="en-US" sz="1000" b="1" dirty="0">
            <a:solidFill>
              <a:schemeClr val="tx1"/>
            </a:solidFill>
          </a:endParaRPr>
        </a:p>
      </dgm:t>
    </dgm:pt>
    <dgm:pt modelId="{6FECA7ED-C65E-47F1-A532-FC3BE755EA43}" type="parTrans" cxnId="{6F5D7256-479D-4417-83D2-A07E40F22B13}">
      <dgm:prSet/>
      <dgm:spPr/>
      <dgm:t>
        <a:bodyPr/>
        <a:lstStyle/>
        <a:p>
          <a:endParaRPr lang="en-US"/>
        </a:p>
      </dgm:t>
    </dgm:pt>
    <dgm:pt modelId="{C6D8DE98-3F1C-47F3-918E-B1929348786D}" type="sibTrans" cxnId="{6F5D7256-479D-4417-83D2-A07E40F22B13}">
      <dgm:prSet/>
      <dgm:spPr/>
      <dgm:t>
        <a:bodyPr/>
        <a:lstStyle/>
        <a:p>
          <a:endParaRPr lang="en-US"/>
        </a:p>
      </dgm:t>
    </dgm:pt>
    <dgm:pt modelId="{6BAB84DE-27CC-4E96-93D0-1039C149D229}">
      <dgm:prSet phldrT="[Text]" custT="1"/>
      <dgm:spPr/>
      <dgm:t>
        <a:bodyPr/>
        <a:lstStyle/>
        <a:p>
          <a:r>
            <a:rPr lang="en-US" sz="1000" b="1" dirty="0" smtClean="0">
              <a:solidFill>
                <a:schemeClr val="tx1"/>
              </a:solidFill>
            </a:rPr>
            <a:t>Access</a:t>
          </a:r>
          <a:endParaRPr lang="en-US" sz="1000" b="1" dirty="0">
            <a:solidFill>
              <a:schemeClr val="tx1"/>
            </a:solidFill>
          </a:endParaRPr>
        </a:p>
      </dgm:t>
    </dgm:pt>
    <dgm:pt modelId="{E4A764D2-C0AB-4894-8BD1-744815146539}" type="parTrans" cxnId="{E60AA554-4743-4012-9E83-966F3BA279F3}">
      <dgm:prSet/>
      <dgm:spPr/>
      <dgm:t>
        <a:bodyPr/>
        <a:lstStyle/>
        <a:p>
          <a:endParaRPr lang="en-US"/>
        </a:p>
      </dgm:t>
    </dgm:pt>
    <dgm:pt modelId="{B0F71FAC-81C3-40F4-A002-F895DA829C45}" type="sibTrans" cxnId="{E60AA554-4743-4012-9E83-966F3BA279F3}">
      <dgm:prSet/>
      <dgm:spPr/>
      <dgm:t>
        <a:bodyPr/>
        <a:lstStyle/>
        <a:p>
          <a:endParaRPr lang="en-US"/>
        </a:p>
      </dgm:t>
    </dgm:pt>
    <dgm:pt modelId="{AE9C7D8D-C935-42CB-8AB3-F9A3287B586E}">
      <dgm:prSet phldrT="[Text]" custT="1"/>
      <dgm:spPr/>
      <dgm:t>
        <a:bodyPr/>
        <a:lstStyle/>
        <a:p>
          <a:r>
            <a:rPr lang="en-US" sz="2000" b="1" dirty="0" smtClean="0">
              <a:solidFill>
                <a:schemeClr val="bg1"/>
              </a:solidFill>
            </a:rPr>
            <a:t>Risk Assessment</a:t>
          </a:r>
          <a:endParaRPr lang="en-US" sz="2000" b="1" dirty="0">
            <a:solidFill>
              <a:schemeClr val="bg1"/>
            </a:solidFill>
          </a:endParaRPr>
        </a:p>
      </dgm:t>
    </dgm:pt>
    <dgm:pt modelId="{DE0128C4-9D02-4E1C-86C1-3EA82D9B4889}" type="parTrans" cxnId="{2B627CD5-4A2F-4C0A-AD93-922944142E38}">
      <dgm:prSet/>
      <dgm:spPr/>
      <dgm:t>
        <a:bodyPr/>
        <a:lstStyle/>
        <a:p>
          <a:endParaRPr lang="en-US"/>
        </a:p>
      </dgm:t>
    </dgm:pt>
    <dgm:pt modelId="{E0594C91-5231-425E-8745-73E6DF19C1DD}" type="sibTrans" cxnId="{2B627CD5-4A2F-4C0A-AD93-922944142E38}">
      <dgm:prSet/>
      <dgm:spPr/>
      <dgm:t>
        <a:bodyPr/>
        <a:lstStyle/>
        <a:p>
          <a:endParaRPr lang="en-US"/>
        </a:p>
      </dgm:t>
    </dgm:pt>
    <dgm:pt modelId="{B32D5104-AFAE-4AA4-9417-763C91634FCD}" type="pres">
      <dgm:prSet presAssocID="{E4443E52-D7C4-4CCC-A2BE-A358C73779D4}" presName="Name0" presStyleCnt="0">
        <dgm:presLayoutVars>
          <dgm:dir/>
          <dgm:animLvl val="lvl"/>
          <dgm:resizeHandles val="exact"/>
        </dgm:presLayoutVars>
      </dgm:prSet>
      <dgm:spPr/>
      <dgm:t>
        <a:bodyPr/>
        <a:lstStyle/>
        <a:p>
          <a:endParaRPr lang="en-US"/>
        </a:p>
      </dgm:t>
    </dgm:pt>
    <dgm:pt modelId="{F1AE6FDA-4E17-41D0-9727-94F0E8E173C7}" type="pres">
      <dgm:prSet presAssocID="{AE9C7D8D-C935-42CB-8AB3-F9A3287B586E}" presName="boxAndChildren" presStyleCnt="0"/>
      <dgm:spPr/>
    </dgm:pt>
    <dgm:pt modelId="{C44E3D6F-B283-4372-A885-FABA516B6DDD}" type="pres">
      <dgm:prSet presAssocID="{AE9C7D8D-C935-42CB-8AB3-F9A3287B586E}" presName="parentTextBox" presStyleLbl="node1" presStyleIdx="0" presStyleCnt="4"/>
      <dgm:spPr/>
      <dgm:t>
        <a:bodyPr/>
        <a:lstStyle/>
        <a:p>
          <a:endParaRPr lang="en-US"/>
        </a:p>
      </dgm:t>
    </dgm:pt>
    <dgm:pt modelId="{A32EAD37-3175-4157-A64E-5D478BA512D5}" type="pres">
      <dgm:prSet presAssocID="{25BC895A-0846-494D-B0B0-70D5767E3849}" presName="sp" presStyleCnt="0"/>
      <dgm:spPr/>
    </dgm:pt>
    <dgm:pt modelId="{40525D02-039C-4C80-B97C-B3326C666BED}" type="pres">
      <dgm:prSet presAssocID="{45B93B3A-2F37-4203-94C9-42B9E73E1637}" presName="arrowAndChildren" presStyleCnt="0"/>
      <dgm:spPr/>
    </dgm:pt>
    <dgm:pt modelId="{F9BC809A-EB90-4D81-8802-05CDC8A82C33}" type="pres">
      <dgm:prSet presAssocID="{45B93B3A-2F37-4203-94C9-42B9E73E1637}" presName="parentTextArrow" presStyleLbl="node1" presStyleIdx="1" presStyleCnt="4"/>
      <dgm:spPr/>
      <dgm:t>
        <a:bodyPr/>
        <a:lstStyle/>
        <a:p>
          <a:endParaRPr lang="en-US"/>
        </a:p>
      </dgm:t>
    </dgm:pt>
    <dgm:pt modelId="{88524F46-D980-43D8-B6CF-5808100EEB3B}" type="pres">
      <dgm:prSet presAssocID="{28F7A78B-F01F-4E9A-BB9A-2E82549C9BA8}" presName="sp" presStyleCnt="0"/>
      <dgm:spPr/>
    </dgm:pt>
    <dgm:pt modelId="{3ACD3CB8-5F3B-41DF-8E42-93CD4A9CC36B}" type="pres">
      <dgm:prSet presAssocID="{BC64CB3C-7CA7-49BC-AD2F-A2AFCC5E2A13}" presName="arrowAndChildren" presStyleCnt="0"/>
      <dgm:spPr/>
    </dgm:pt>
    <dgm:pt modelId="{CCF7696B-E7C6-4642-8581-AA88C7BBC5F5}" type="pres">
      <dgm:prSet presAssocID="{BC64CB3C-7CA7-49BC-AD2F-A2AFCC5E2A13}" presName="parentTextArrow" presStyleLbl="node1" presStyleIdx="1" presStyleCnt="4"/>
      <dgm:spPr/>
      <dgm:t>
        <a:bodyPr/>
        <a:lstStyle/>
        <a:p>
          <a:endParaRPr lang="en-US"/>
        </a:p>
      </dgm:t>
    </dgm:pt>
    <dgm:pt modelId="{51D21FE0-36FB-45B3-8882-D4673EFD2FFD}" type="pres">
      <dgm:prSet presAssocID="{BC64CB3C-7CA7-49BC-AD2F-A2AFCC5E2A13}" presName="arrow" presStyleLbl="node1" presStyleIdx="2" presStyleCnt="4"/>
      <dgm:spPr/>
      <dgm:t>
        <a:bodyPr/>
        <a:lstStyle/>
        <a:p>
          <a:endParaRPr lang="en-US"/>
        </a:p>
      </dgm:t>
    </dgm:pt>
    <dgm:pt modelId="{47572303-58EB-427F-AD6B-6B99EEADAA96}" type="pres">
      <dgm:prSet presAssocID="{BC64CB3C-7CA7-49BC-AD2F-A2AFCC5E2A13}" presName="descendantArrow" presStyleCnt="0"/>
      <dgm:spPr/>
    </dgm:pt>
    <dgm:pt modelId="{B8B9BE8D-B89F-40D2-B278-E61A33BFCDFF}" type="pres">
      <dgm:prSet presAssocID="{B6E78D9C-3058-4FEE-ACE6-18ED1CF8E67F}" presName="childTextArrow" presStyleLbl="fgAccFollowNode1" presStyleIdx="0" presStyleCnt="11">
        <dgm:presLayoutVars>
          <dgm:bulletEnabled val="1"/>
        </dgm:presLayoutVars>
      </dgm:prSet>
      <dgm:spPr/>
      <dgm:t>
        <a:bodyPr/>
        <a:lstStyle/>
        <a:p>
          <a:endParaRPr lang="en-US"/>
        </a:p>
      </dgm:t>
    </dgm:pt>
    <dgm:pt modelId="{D967CC0D-E6A8-4FBC-A6E9-30070180876B}" type="pres">
      <dgm:prSet presAssocID="{1BE80EB0-2DE5-4E19-BA40-690EBD77F8AB}" presName="childTextArrow" presStyleLbl="fgAccFollowNode1" presStyleIdx="1" presStyleCnt="11">
        <dgm:presLayoutVars>
          <dgm:bulletEnabled val="1"/>
        </dgm:presLayoutVars>
      </dgm:prSet>
      <dgm:spPr/>
      <dgm:t>
        <a:bodyPr/>
        <a:lstStyle/>
        <a:p>
          <a:endParaRPr lang="en-US"/>
        </a:p>
      </dgm:t>
    </dgm:pt>
    <dgm:pt modelId="{3600154E-58FD-48D3-880F-D825F84AC7D1}" type="pres">
      <dgm:prSet presAssocID="{7919C782-7750-4C67-BD49-46985EA67147}" presName="childTextArrow" presStyleLbl="fgAccFollowNode1" presStyleIdx="2" presStyleCnt="11">
        <dgm:presLayoutVars>
          <dgm:bulletEnabled val="1"/>
        </dgm:presLayoutVars>
      </dgm:prSet>
      <dgm:spPr/>
      <dgm:t>
        <a:bodyPr/>
        <a:lstStyle/>
        <a:p>
          <a:endParaRPr lang="en-US"/>
        </a:p>
      </dgm:t>
    </dgm:pt>
    <dgm:pt modelId="{C8CFB6B7-DD81-4BB5-A171-FFCCE8D49BB9}" type="pres">
      <dgm:prSet presAssocID="{075F7565-6CCB-4E53-87B3-374A0C2F526E}" presName="childTextArrow" presStyleLbl="fgAccFollowNode1" presStyleIdx="3" presStyleCnt="11">
        <dgm:presLayoutVars>
          <dgm:bulletEnabled val="1"/>
        </dgm:presLayoutVars>
      </dgm:prSet>
      <dgm:spPr/>
      <dgm:t>
        <a:bodyPr/>
        <a:lstStyle/>
        <a:p>
          <a:endParaRPr lang="en-US"/>
        </a:p>
      </dgm:t>
    </dgm:pt>
    <dgm:pt modelId="{022C909F-0459-41C0-A83F-2CA86C1236C9}" type="pres">
      <dgm:prSet presAssocID="{ADB13B8B-5333-4E7C-8186-9CCD3FCDD841}" presName="childTextArrow" presStyleLbl="fgAccFollowNode1" presStyleIdx="4" presStyleCnt="11">
        <dgm:presLayoutVars>
          <dgm:bulletEnabled val="1"/>
        </dgm:presLayoutVars>
      </dgm:prSet>
      <dgm:spPr/>
      <dgm:t>
        <a:bodyPr/>
        <a:lstStyle/>
        <a:p>
          <a:endParaRPr lang="en-US"/>
        </a:p>
      </dgm:t>
    </dgm:pt>
    <dgm:pt modelId="{E7A2295E-076A-4712-850A-4ADB7C149B33}" type="pres">
      <dgm:prSet presAssocID="{B8B4E8A5-BD42-4879-8502-EB03267E4EFB}" presName="childTextArrow" presStyleLbl="fgAccFollowNode1" presStyleIdx="5" presStyleCnt="11">
        <dgm:presLayoutVars>
          <dgm:bulletEnabled val="1"/>
        </dgm:presLayoutVars>
      </dgm:prSet>
      <dgm:spPr/>
      <dgm:t>
        <a:bodyPr/>
        <a:lstStyle/>
        <a:p>
          <a:endParaRPr lang="en-US"/>
        </a:p>
      </dgm:t>
    </dgm:pt>
    <dgm:pt modelId="{B7EFBD71-59AD-4344-95AD-9FA8F88F3E14}" type="pres">
      <dgm:prSet presAssocID="{B544489B-9FFA-484C-AC89-D9AA5BA223E0}" presName="childTextArrow" presStyleLbl="fgAccFollowNode1" presStyleIdx="6" presStyleCnt="11">
        <dgm:presLayoutVars>
          <dgm:bulletEnabled val="1"/>
        </dgm:presLayoutVars>
      </dgm:prSet>
      <dgm:spPr/>
      <dgm:t>
        <a:bodyPr/>
        <a:lstStyle/>
        <a:p>
          <a:endParaRPr lang="en-US"/>
        </a:p>
      </dgm:t>
    </dgm:pt>
    <dgm:pt modelId="{8C62E26F-3A0E-4C0B-B939-F271D57DD36D}" type="pres">
      <dgm:prSet presAssocID="{6BAB84DE-27CC-4E96-93D0-1039C149D229}" presName="childTextArrow" presStyleLbl="fgAccFollowNode1" presStyleIdx="7" presStyleCnt="11">
        <dgm:presLayoutVars>
          <dgm:bulletEnabled val="1"/>
        </dgm:presLayoutVars>
      </dgm:prSet>
      <dgm:spPr/>
      <dgm:t>
        <a:bodyPr/>
        <a:lstStyle/>
        <a:p>
          <a:endParaRPr lang="en-US"/>
        </a:p>
      </dgm:t>
    </dgm:pt>
    <dgm:pt modelId="{64E334BE-1A48-4B6B-92E8-E179D0B736DF}" type="pres">
      <dgm:prSet presAssocID="{4F52F7F4-FFAB-4F5F-B31A-33DB70898262}" presName="sp" presStyleCnt="0"/>
      <dgm:spPr/>
    </dgm:pt>
    <dgm:pt modelId="{DFD0D20D-3C63-4D97-ADA2-1C8C53B0D99F}" type="pres">
      <dgm:prSet presAssocID="{0CAA9102-43A7-4D57-B3F3-20A34805A957}" presName="arrowAndChildren" presStyleCnt="0"/>
      <dgm:spPr/>
    </dgm:pt>
    <dgm:pt modelId="{027D2FDE-AF9A-496A-9FDA-CD29BECE6DA1}" type="pres">
      <dgm:prSet presAssocID="{0CAA9102-43A7-4D57-B3F3-20A34805A957}" presName="parentTextArrow" presStyleLbl="node1" presStyleIdx="2" presStyleCnt="4"/>
      <dgm:spPr/>
      <dgm:t>
        <a:bodyPr/>
        <a:lstStyle/>
        <a:p>
          <a:endParaRPr lang="en-US"/>
        </a:p>
      </dgm:t>
    </dgm:pt>
    <dgm:pt modelId="{621D8F45-6B21-4EAB-8A27-1551D45B9A6E}" type="pres">
      <dgm:prSet presAssocID="{0CAA9102-43A7-4D57-B3F3-20A34805A957}" presName="arrow" presStyleLbl="node1" presStyleIdx="3" presStyleCnt="4"/>
      <dgm:spPr/>
      <dgm:t>
        <a:bodyPr/>
        <a:lstStyle/>
        <a:p>
          <a:endParaRPr lang="en-US"/>
        </a:p>
      </dgm:t>
    </dgm:pt>
    <dgm:pt modelId="{2CAD1F80-8F5B-46F8-BFEF-3F4DEEB6C7C7}" type="pres">
      <dgm:prSet presAssocID="{0CAA9102-43A7-4D57-B3F3-20A34805A957}" presName="descendantArrow" presStyleCnt="0"/>
      <dgm:spPr/>
    </dgm:pt>
    <dgm:pt modelId="{0E386C4C-4A0D-4AEF-94BA-F6768A3EF106}" type="pres">
      <dgm:prSet presAssocID="{3BC1F9AC-FD5D-4734-9D86-AC51479B0F70}" presName="childTextArrow" presStyleLbl="fgAccFollowNode1" presStyleIdx="8" presStyleCnt="11">
        <dgm:presLayoutVars>
          <dgm:bulletEnabled val="1"/>
        </dgm:presLayoutVars>
      </dgm:prSet>
      <dgm:spPr/>
      <dgm:t>
        <a:bodyPr/>
        <a:lstStyle/>
        <a:p>
          <a:endParaRPr lang="en-US"/>
        </a:p>
      </dgm:t>
    </dgm:pt>
    <dgm:pt modelId="{FDDD651C-BA5F-49AF-92F7-C08CC22B937D}" type="pres">
      <dgm:prSet presAssocID="{6D5B13B6-503C-492C-87E3-24AD798059E9}" presName="childTextArrow" presStyleLbl="fgAccFollowNode1" presStyleIdx="9" presStyleCnt="11">
        <dgm:presLayoutVars>
          <dgm:bulletEnabled val="1"/>
        </dgm:presLayoutVars>
      </dgm:prSet>
      <dgm:spPr/>
      <dgm:t>
        <a:bodyPr/>
        <a:lstStyle/>
        <a:p>
          <a:endParaRPr lang="en-US"/>
        </a:p>
      </dgm:t>
    </dgm:pt>
    <dgm:pt modelId="{85D90760-37D6-44B4-A17C-48B0F157622F}" type="pres">
      <dgm:prSet presAssocID="{DDA1AB49-95AC-4E92-9587-D208480366B2}" presName="childTextArrow" presStyleLbl="fgAccFollowNode1" presStyleIdx="10" presStyleCnt="11">
        <dgm:presLayoutVars>
          <dgm:bulletEnabled val="1"/>
        </dgm:presLayoutVars>
      </dgm:prSet>
      <dgm:spPr/>
      <dgm:t>
        <a:bodyPr/>
        <a:lstStyle/>
        <a:p>
          <a:endParaRPr lang="en-US"/>
        </a:p>
      </dgm:t>
    </dgm:pt>
  </dgm:ptLst>
  <dgm:cxnLst>
    <dgm:cxn modelId="{DADC76BB-0790-4F11-BAA9-707B034258B6}" srcId="{BC64CB3C-7CA7-49BC-AD2F-A2AFCC5E2A13}" destId="{075F7565-6CCB-4E53-87B3-374A0C2F526E}" srcOrd="3" destOrd="0" parTransId="{0FF8E1A5-81DF-4D5C-B132-02C32F6E0A6C}" sibTransId="{9C733405-001E-4E3D-B557-2B402DEA681A}"/>
    <dgm:cxn modelId="{A339703C-3589-4B3A-8C53-F7B72AF2286B}" srcId="{E4443E52-D7C4-4CCC-A2BE-A358C73779D4}" destId="{45B93B3A-2F37-4203-94C9-42B9E73E1637}" srcOrd="2" destOrd="0" parTransId="{A5D45612-57F3-426E-B345-4C4958D5B698}" sibTransId="{25BC895A-0846-494D-B0B0-70D5767E3849}"/>
    <dgm:cxn modelId="{70CD5F65-EB43-4BAA-9E1B-70258BF55285}" srcId="{BC64CB3C-7CA7-49BC-AD2F-A2AFCC5E2A13}" destId="{B6E78D9C-3058-4FEE-ACE6-18ED1CF8E67F}" srcOrd="0" destOrd="0" parTransId="{A7E7F47A-32E4-4FF8-A0A3-426D3E3C2B2C}" sibTransId="{F8FCB6E4-43C7-4A2C-994F-EE7B8E4BF23C}"/>
    <dgm:cxn modelId="{20AF83C8-1B7A-4905-A750-2D868073B976}" type="presOf" srcId="{AE9C7D8D-C935-42CB-8AB3-F9A3287B586E}" destId="{C44E3D6F-B283-4372-A885-FABA516B6DDD}" srcOrd="0" destOrd="0" presId="urn:microsoft.com/office/officeart/2005/8/layout/process4"/>
    <dgm:cxn modelId="{50014599-C496-4D61-9DA0-597E9B056ED9}" type="presOf" srcId="{B544489B-9FFA-484C-AC89-D9AA5BA223E0}" destId="{B7EFBD71-59AD-4344-95AD-9FA8F88F3E14}" srcOrd="0" destOrd="0" presId="urn:microsoft.com/office/officeart/2005/8/layout/process4"/>
    <dgm:cxn modelId="{9E8FD180-CD5C-43C6-AA61-2808813C7299}" type="presOf" srcId="{B6E78D9C-3058-4FEE-ACE6-18ED1CF8E67F}" destId="{B8B9BE8D-B89F-40D2-B278-E61A33BFCDFF}" srcOrd="0" destOrd="0" presId="urn:microsoft.com/office/officeart/2005/8/layout/process4"/>
    <dgm:cxn modelId="{822BACFE-2143-4E6E-AFE6-1AFFC86C8661}" type="presOf" srcId="{B8B4E8A5-BD42-4879-8502-EB03267E4EFB}" destId="{E7A2295E-076A-4712-850A-4ADB7C149B33}" srcOrd="0" destOrd="0" presId="urn:microsoft.com/office/officeart/2005/8/layout/process4"/>
    <dgm:cxn modelId="{DE2F7973-A638-4252-8301-A96C80DA4535}" type="presOf" srcId="{0CAA9102-43A7-4D57-B3F3-20A34805A957}" destId="{621D8F45-6B21-4EAB-8A27-1551D45B9A6E}" srcOrd="1" destOrd="0" presId="urn:microsoft.com/office/officeart/2005/8/layout/process4"/>
    <dgm:cxn modelId="{FE54B2E0-F929-4D7C-8AD3-FDB8AB48F7CE}" type="presOf" srcId="{0CAA9102-43A7-4D57-B3F3-20A34805A957}" destId="{027D2FDE-AF9A-496A-9FDA-CD29BECE6DA1}" srcOrd="0" destOrd="0" presId="urn:microsoft.com/office/officeart/2005/8/layout/process4"/>
    <dgm:cxn modelId="{380D0BFA-FF4B-4287-9D06-4762AB369559}" srcId="{E4443E52-D7C4-4CCC-A2BE-A358C73779D4}" destId="{BC64CB3C-7CA7-49BC-AD2F-A2AFCC5E2A13}" srcOrd="1" destOrd="0" parTransId="{9171AED4-CCC3-49D8-8DF5-AAE1D464C618}" sibTransId="{28F7A78B-F01F-4E9A-BB9A-2E82549C9BA8}"/>
    <dgm:cxn modelId="{000C1DBA-386B-4886-A6BE-623C7D829D08}" srcId="{E4443E52-D7C4-4CCC-A2BE-A358C73779D4}" destId="{0CAA9102-43A7-4D57-B3F3-20A34805A957}" srcOrd="0" destOrd="0" parTransId="{49906A2A-9130-41A0-8208-8DD325E2F912}" sibTransId="{4F52F7F4-FFAB-4F5F-B31A-33DB70898262}"/>
    <dgm:cxn modelId="{6A909143-5C3B-4EB9-BB7F-6E06A384A01E}" type="presOf" srcId="{BC64CB3C-7CA7-49BC-AD2F-A2AFCC5E2A13}" destId="{CCF7696B-E7C6-4642-8581-AA88C7BBC5F5}" srcOrd="0" destOrd="0" presId="urn:microsoft.com/office/officeart/2005/8/layout/process4"/>
    <dgm:cxn modelId="{6F5D7256-479D-4417-83D2-A07E40F22B13}" srcId="{BC64CB3C-7CA7-49BC-AD2F-A2AFCC5E2A13}" destId="{B544489B-9FFA-484C-AC89-D9AA5BA223E0}" srcOrd="6" destOrd="0" parTransId="{6FECA7ED-C65E-47F1-A532-FC3BE755EA43}" sibTransId="{C6D8DE98-3F1C-47F3-918E-B1929348786D}"/>
    <dgm:cxn modelId="{B1ACCB21-5820-4038-BD83-76CDC16386DB}" type="presOf" srcId="{DDA1AB49-95AC-4E92-9587-D208480366B2}" destId="{85D90760-37D6-44B4-A17C-48B0F157622F}" srcOrd="0" destOrd="0" presId="urn:microsoft.com/office/officeart/2005/8/layout/process4"/>
    <dgm:cxn modelId="{3FAD96CB-F3D8-4C21-994F-987A07FB4BF9}" srcId="{BC64CB3C-7CA7-49BC-AD2F-A2AFCC5E2A13}" destId="{B8B4E8A5-BD42-4879-8502-EB03267E4EFB}" srcOrd="5" destOrd="0" parTransId="{9EB96C5E-AC6E-4958-9862-934D11C61E5D}" sibTransId="{2DF9C2FD-BFEB-40BE-8BF0-39885E9DF26A}"/>
    <dgm:cxn modelId="{F2848925-7BB4-4246-89CC-D05606059C52}" srcId="{0CAA9102-43A7-4D57-B3F3-20A34805A957}" destId="{DDA1AB49-95AC-4E92-9587-D208480366B2}" srcOrd="2" destOrd="0" parTransId="{615A62BA-605B-4696-A411-CF3652692C99}" sibTransId="{57120AB5-573C-4087-8A64-F02DD588FC86}"/>
    <dgm:cxn modelId="{5FE4A3BB-B0CB-46AC-ABFA-4DF3517BAFE4}" type="presOf" srcId="{BC64CB3C-7CA7-49BC-AD2F-A2AFCC5E2A13}" destId="{51D21FE0-36FB-45B3-8882-D4673EFD2FFD}" srcOrd="1" destOrd="0" presId="urn:microsoft.com/office/officeart/2005/8/layout/process4"/>
    <dgm:cxn modelId="{2B627CD5-4A2F-4C0A-AD93-922944142E38}" srcId="{E4443E52-D7C4-4CCC-A2BE-A358C73779D4}" destId="{AE9C7D8D-C935-42CB-8AB3-F9A3287B586E}" srcOrd="3" destOrd="0" parTransId="{DE0128C4-9D02-4E1C-86C1-3EA82D9B4889}" sibTransId="{E0594C91-5231-425E-8745-73E6DF19C1DD}"/>
    <dgm:cxn modelId="{E60AA554-4743-4012-9E83-966F3BA279F3}" srcId="{BC64CB3C-7CA7-49BC-AD2F-A2AFCC5E2A13}" destId="{6BAB84DE-27CC-4E96-93D0-1039C149D229}" srcOrd="7" destOrd="0" parTransId="{E4A764D2-C0AB-4894-8BD1-744815146539}" sibTransId="{B0F71FAC-81C3-40F4-A002-F895DA829C45}"/>
    <dgm:cxn modelId="{EAFAD179-D818-4A20-957D-11D15CA54096}" type="presOf" srcId="{6BAB84DE-27CC-4E96-93D0-1039C149D229}" destId="{8C62E26F-3A0E-4C0B-B939-F271D57DD36D}" srcOrd="0" destOrd="0" presId="urn:microsoft.com/office/officeart/2005/8/layout/process4"/>
    <dgm:cxn modelId="{97E2DF4A-CE83-44B7-A98F-F8353F0D7029}" srcId="{BC64CB3C-7CA7-49BC-AD2F-A2AFCC5E2A13}" destId="{1BE80EB0-2DE5-4E19-BA40-690EBD77F8AB}" srcOrd="1" destOrd="0" parTransId="{9F390298-86A9-415E-8B62-76B25DAE7DB8}" sibTransId="{BF4E760C-0521-439C-A313-6A1DCFB2DE4D}"/>
    <dgm:cxn modelId="{43624EEF-0939-4E65-86D2-4F3571A84C84}" type="presOf" srcId="{7919C782-7750-4C67-BD49-46985EA67147}" destId="{3600154E-58FD-48D3-880F-D825F84AC7D1}" srcOrd="0" destOrd="0" presId="urn:microsoft.com/office/officeart/2005/8/layout/process4"/>
    <dgm:cxn modelId="{B2236083-E80A-4F0D-91D7-EBF3681EE6E1}" type="presOf" srcId="{3BC1F9AC-FD5D-4734-9D86-AC51479B0F70}" destId="{0E386C4C-4A0D-4AEF-94BA-F6768A3EF106}" srcOrd="0" destOrd="0" presId="urn:microsoft.com/office/officeart/2005/8/layout/process4"/>
    <dgm:cxn modelId="{1AF87C6E-C604-4BCD-9684-4D7CD17E64D9}" type="presOf" srcId="{1BE80EB0-2DE5-4E19-BA40-690EBD77F8AB}" destId="{D967CC0D-E6A8-4FBC-A6E9-30070180876B}" srcOrd="0" destOrd="0" presId="urn:microsoft.com/office/officeart/2005/8/layout/process4"/>
    <dgm:cxn modelId="{5E7EF317-966A-4113-BB1F-924A13C7ABE3}" type="presOf" srcId="{6D5B13B6-503C-492C-87E3-24AD798059E9}" destId="{FDDD651C-BA5F-49AF-92F7-C08CC22B937D}" srcOrd="0" destOrd="0" presId="urn:microsoft.com/office/officeart/2005/8/layout/process4"/>
    <dgm:cxn modelId="{F06D82C6-4B45-472D-A851-E94110FEC717}" srcId="{0CAA9102-43A7-4D57-B3F3-20A34805A957}" destId="{6D5B13B6-503C-492C-87E3-24AD798059E9}" srcOrd="1" destOrd="0" parTransId="{D20E126E-75EC-4F6A-BE6D-AE9B881514BB}" sibTransId="{736AAFE5-9DA6-4F47-8A42-188A62A8B335}"/>
    <dgm:cxn modelId="{972A0357-9C80-4276-A423-557B35DEA8DB}" type="presOf" srcId="{E4443E52-D7C4-4CCC-A2BE-A358C73779D4}" destId="{B32D5104-AFAE-4AA4-9417-763C91634FCD}" srcOrd="0" destOrd="0" presId="urn:microsoft.com/office/officeart/2005/8/layout/process4"/>
    <dgm:cxn modelId="{62DC9CC3-0CB8-4EA0-B028-4FAB0CC984E6}" type="presOf" srcId="{45B93B3A-2F37-4203-94C9-42B9E73E1637}" destId="{F9BC809A-EB90-4D81-8802-05CDC8A82C33}" srcOrd="0" destOrd="0" presId="urn:microsoft.com/office/officeart/2005/8/layout/process4"/>
    <dgm:cxn modelId="{B26A81E7-3B7B-4A47-836D-6734D8820796}" srcId="{0CAA9102-43A7-4D57-B3F3-20A34805A957}" destId="{3BC1F9AC-FD5D-4734-9D86-AC51479B0F70}" srcOrd="0" destOrd="0" parTransId="{E860026B-57B6-462B-A1E9-53C61815AA09}" sibTransId="{4B3F0367-1D2D-4A44-8C01-DE176C3B087F}"/>
    <dgm:cxn modelId="{761F1A70-E748-4A23-BF78-998A461056A8}" srcId="{BC64CB3C-7CA7-49BC-AD2F-A2AFCC5E2A13}" destId="{ADB13B8B-5333-4E7C-8186-9CCD3FCDD841}" srcOrd="4" destOrd="0" parTransId="{28AFA8C5-C34D-4FDB-AD2C-A745E734E510}" sibTransId="{1E44A731-57D9-49DD-81CC-879D64170C61}"/>
    <dgm:cxn modelId="{F09F0237-3798-4389-9390-0D65276BEB0A}" type="presOf" srcId="{ADB13B8B-5333-4E7C-8186-9CCD3FCDD841}" destId="{022C909F-0459-41C0-A83F-2CA86C1236C9}" srcOrd="0" destOrd="0" presId="urn:microsoft.com/office/officeart/2005/8/layout/process4"/>
    <dgm:cxn modelId="{7B456960-6739-41DB-B326-80B16EA0DE05}" type="presOf" srcId="{075F7565-6CCB-4E53-87B3-374A0C2F526E}" destId="{C8CFB6B7-DD81-4BB5-A171-FFCCE8D49BB9}" srcOrd="0" destOrd="0" presId="urn:microsoft.com/office/officeart/2005/8/layout/process4"/>
    <dgm:cxn modelId="{F5AC36FA-C1E9-4C95-9684-8EA1FE84F420}" srcId="{BC64CB3C-7CA7-49BC-AD2F-A2AFCC5E2A13}" destId="{7919C782-7750-4C67-BD49-46985EA67147}" srcOrd="2" destOrd="0" parTransId="{F54018D3-CE65-474A-841B-C59960341826}" sibTransId="{DD2BC421-2191-489B-B595-77416308D71E}"/>
    <dgm:cxn modelId="{7636C7B2-7722-4C70-8AB8-D62F983C1621}" type="presParOf" srcId="{B32D5104-AFAE-4AA4-9417-763C91634FCD}" destId="{F1AE6FDA-4E17-41D0-9727-94F0E8E173C7}" srcOrd="0" destOrd="0" presId="urn:microsoft.com/office/officeart/2005/8/layout/process4"/>
    <dgm:cxn modelId="{C88377ED-FDEA-47BB-ADC8-10A581521290}" type="presParOf" srcId="{F1AE6FDA-4E17-41D0-9727-94F0E8E173C7}" destId="{C44E3D6F-B283-4372-A885-FABA516B6DDD}" srcOrd="0" destOrd="0" presId="urn:microsoft.com/office/officeart/2005/8/layout/process4"/>
    <dgm:cxn modelId="{22E9E6D9-2D56-42FB-AC15-65A586F2D7F4}" type="presParOf" srcId="{B32D5104-AFAE-4AA4-9417-763C91634FCD}" destId="{A32EAD37-3175-4157-A64E-5D478BA512D5}" srcOrd="1" destOrd="0" presId="urn:microsoft.com/office/officeart/2005/8/layout/process4"/>
    <dgm:cxn modelId="{E846FEEE-1A91-4C19-91DD-25044422299B}" type="presParOf" srcId="{B32D5104-AFAE-4AA4-9417-763C91634FCD}" destId="{40525D02-039C-4C80-B97C-B3326C666BED}" srcOrd="2" destOrd="0" presId="urn:microsoft.com/office/officeart/2005/8/layout/process4"/>
    <dgm:cxn modelId="{EEFC3D1F-6087-4C75-9436-BD97BC744A53}" type="presParOf" srcId="{40525D02-039C-4C80-B97C-B3326C666BED}" destId="{F9BC809A-EB90-4D81-8802-05CDC8A82C33}" srcOrd="0" destOrd="0" presId="urn:microsoft.com/office/officeart/2005/8/layout/process4"/>
    <dgm:cxn modelId="{0FA33571-67D2-4F53-AE16-85883493FB8F}" type="presParOf" srcId="{B32D5104-AFAE-4AA4-9417-763C91634FCD}" destId="{88524F46-D980-43D8-B6CF-5808100EEB3B}" srcOrd="3" destOrd="0" presId="urn:microsoft.com/office/officeart/2005/8/layout/process4"/>
    <dgm:cxn modelId="{0662C5B2-EFC0-4149-AD7A-C98977B9F12A}" type="presParOf" srcId="{B32D5104-AFAE-4AA4-9417-763C91634FCD}" destId="{3ACD3CB8-5F3B-41DF-8E42-93CD4A9CC36B}" srcOrd="4" destOrd="0" presId="urn:microsoft.com/office/officeart/2005/8/layout/process4"/>
    <dgm:cxn modelId="{B77C4C26-033F-41D3-94A4-E34355956FBF}" type="presParOf" srcId="{3ACD3CB8-5F3B-41DF-8E42-93CD4A9CC36B}" destId="{CCF7696B-E7C6-4642-8581-AA88C7BBC5F5}" srcOrd="0" destOrd="0" presId="urn:microsoft.com/office/officeart/2005/8/layout/process4"/>
    <dgm:cxn modelId="{CD18DADD-C687-473E-ADE6-3266694A25E9}" type="presParOf" srcId="{3ACD3CB8-5F3B-41DF-8E42-93CD4A9CC36B}" destId="{51D21FE0-36FB-45B3-8882-D4673EFD2FFD}" srcOrd="1" destOrd="0" presId="urn:microsoft.com/office/officeart/2005/8/layout/process4"/>
    <dgm:cxn modelId="{A3D0D322-6DB4-44B9-B491-5BFD6FA530C0}" type="presParOf" srcId="{3ACD3CB8-5F3B-41DF-8E42-93CD4A9CC36B}" destId="{47572303-58EB-427F-AD6B-6B99EEADAA96}" srcOrd="2" destOrd="0" presId="urn:microsoft.com/office/officeart/2005/8/layout/process4"/>
    <dgm:cxn modelId="{083104F9-F04D-4A6F-9D2C-A9E77F226654}" type="presParOf" srcId="{47572303-58EB-427F-AD6B-6B99EEADAA96}" destId="{B8B9BE8D-B89F-40D2-B278-E61A33BFCDFF}" srcOrd="0" destOrd="0" presId="urn:microsoft.com/office/officeart/2005/8/layout/process4"/>
    <dgm:cxn modelId="{91A0D746-5F2A-4B72-B68E-407C80D72A3D}" type="presParOf" srcId="{47572303-58EB-427F-AD6B-6B99EEADAA96}" destId="{D967CC0D-E6A8-4FBC-A6E9-30070180876B}" srcOrd="1" destOrd="0" presId="urn:microsoft.com/office/officeart/2005/8/layout/process4"/>
    <dgm:cxn modelId="{0EDBBDF2-5FF7-410F-9693-80EDF7747019}" type="presParOf" srcId="{47572303-58EB-427F-AD6B-6B99EEADAA96}" destId="{3600154E-58FD-48D3-880F-D825F84AC7D1}" srcOrd="2" destOrd="0" presId="urn:microsoft.com/office/officeart/2005/8/layout/process4"/>
    <dgm:cxn modelId="{0484B4D6-A28B-4CC6-B1EE-5819404A2DEA}" type="presParOf" srcId="{47572303-58EB-427F-AD6B-6B99EEADAA96}" destId="{C8CFB6B7-DD81-4BB5-A171-FFCCE8D49BB9}" srcOrd="3" destOrd="0" presId="urn:microsoft.com/office/officeart/2005/8/layout/process4"/>
    <dgm:cxn modelId="{41D74140-4622-41F1-934E-6884F3A1A784}" type="presParOf" srcId="{47572303-58EB-427F-AD6B-6B99EEADAA96}" destId="{022C909F-0459-41C0-A83F-2CA86C1236C9}" srcOrd="4" destOrd="0" presId="urn:microsoft.com/office/officeart/2005/8/layout/process4"/>
    <dgm:cxn modelId="{B4435606-9B6D-46BA-BAC7-58CBFB84A2B7}" type="presParOf" srcId="{47572303-58EB-427F-AD6B-6B99EEADAA96}" destId="{E7A2295E-076A-4712-850A-4ADB7C149B33}" srcOrd="5" destOrd="0" presId="urn:microsoft.com/office/officeart/2005/8/layout/process4"/>
    <dgm:cxn modelId="{6AAA6F16-09A3-49BE-91B7-DC44E02068B0}" type="presParOf" srcId="{47572303-58EB-427F-AD6B-6B99EEADAA96}" destId="{B7EFBD71-59AD-4344-95AD-9FA8F88F3E14}" srcOrd="6" destOrd="0" presId="urn:microsoft.com/office/officeart/2005/8/layout/process4"/>
    <dgm:cxn modelId="{8501CC49-A10A-4BE3-AC3A-F0EF2AC46486}" type="presParOf" srcId="{47572303-58EB-427F-AD6B-6B99EEADAA96}" destId="{8C62E26F-3A0E-4C0B-B939-F271D57DD36D}" srcOrd="7" destOrd="0" presId="urn:microsoft.com/office/officeart/2005/8/layout/process4"/>
    <dgm:cxn modelId="{B3A74B41-0102-4287-8203-FE0073D76F5B}" type="presParOf" srcId="{B32D5104-AFAE-4AA4-9417-763C91634FCD}" destId="{64E334BE-1A48-4B6B-92E8-E179D0B736DF}" srcOrd="5" destOrd="0" presId="urn:microsoft.com/office/officeart/2005/8/layout/process4"/>
    <dgm:cxn modelId="{E25A4E34-AF33-4463-92EC-FBB0D3591C1E}" type="presParOf" srcId="{B32D5104-AFAE-4AA4-9417-763C91634FCD}" destId="{DFD0D20D-3C63-4D97-ADA2-1C8C53B0D99F}" srcOrd="6" destOrd="0" presId="urn:microsoft.com/office/officeart/2005/8/layout/process4"/>
    <dgm:cxn modelId="{93F8E99E-B5F4-478D-A42F-7F1FAA407A1A}" type="presParOf" srcId="{DFD0D20D-3C63-4D97-ADA2-1C8C53B0D99F}" destId="{027D2FDE-AF9A-496A-9FDA-CD29BECE6DA1}" srcOrd="0" destOrd="0" presId="urn:microsoft.com/office/officeart/2005/8/layout/process4"/>
    <dgm:cxn modelId="{A34D5024-4097-4917-AA46-C08B0D629A28}" type="presParOf" srcId="{DFD0D20D-3C63-4D97-ADA2-1C8C53B0D99F}" destId="{621D8F45-6B21-4EAB-8A27-1551D45B9A6E}" srcOrd="1" destOrd="0" presId="urn:microsoft.com/office/officeart/2005/8/layout/process4"/>
    <dgm:cxn modelId="{84A237C4-CB1A-446A-A5B0-3366CA2AD2C8}" type="presParOf" srcId="{DFD0D20D-3C63-4D97-ADA2-1C8C53B0D99F}" destId="{2CAD1F80-8F5B-46F8-BFEF-3F4DEEB6C7C7}" srcOrd="2" destOrd="0" presId="urn:microsoft.com/office/officeart/2005/8/layout/process4"/>
    <dgm:cxn modelId="{2D637B79-EC74-49B4-8EB8-CD66C124C8A8}" type="presParOf" srcId="{2CAD1F80-8F5B-46F8-BFEF-3F4DEEB6C7C7}" destId="{0E386C4C-4A0D-4AEF-94BA-F6768A3EF106}" srcOrd="0" destOrd="0" presId="urn:microsoft.com/office/officeart/2005/8/layout/process4"/>
    <dgm:cxn modelId="{6F81DA6F-78B3-4E82-9113-428EB2D506A5}" type="presParOf" srcId="{2CAD1F80-8F5B-46F8-BFEF-3F4DEEB6C7C7}" destId="{FDDD651C-BA5F-49AF-92F7-C08CC22B937D}" srcOrd="1" destOrd="0" presId="urn:microsoft.com/office/officeart/2005/8/layout/process4"/>
    <dgm:cxn modelId="{4EBC8D64-C729-4883-A22D-5D39849D7B41}" type="presParOf" srcId="{2CAD1F80-8F5B-46F8-BFEF-3F4DEEB6C7C7}" destId="{85D90760-37D6-44B4-A17C-48B0F157622F}" srcOrd="2"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842D89-F011-4F0C-B726-A5265281DE86}">
      <dsp:nvSpPr>
        <dsp:cNvPr id="0" name=""/>
        <dsp:cNvSpPr/>
      </dsp:nvSpPr>
      <dsp:spPr>
        <a:xfrm>
          <a:off x="0" y="4072065"/>
          <a:ext cx="6553200" cy="13366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PI in Use Case Systems</a:t>
          </a:r>
          <a:endParaRPr lang="en-US" sz="2600" kern="1200" dirty="0">
            <a:solidFill>
              <a:schemeClr val="bg1"/>
            </a:solidFill>
          </a:endParaRPr>
        </a:p>
      </dsp:txBody>
      <dsp:txXfrm>
        <a:off x="0" y="4072065"/>
        <a:ext cx="6553200" cy="721817"/>
      </dsp:txXfrm>
    </dsp:sp>
    <dsp:sp modelId="{F29197ED-D521-4C43-83E2-B557CA76FA51}">
      <dsp:nvSpPr>
        <dsp:cNvPr id="0" name=""/>
        <dsp:cNvSpPr/>
      </dsp:nvSpPr>
      <dsp:spPr>
        <a:xfrm>
          <a:off x="0" y="4739457"/>
          <a:ext cx="3276600" cy="6702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lvl="0" algn="l" defTabSz="533400">
            <a:lnSpc>
              <a:spcPct val="90000"/>
            </a:lnSpc>
            <a:spcBef>
              <a:spcPct val="0"/>
            </a:spcBef>
            <a:spcAft>
              <a:spcPct val="35000"/>
            </a:spcAft>
          </a:pPr>
          <a:r>
            <a:rPr lang="en-US" sz="1200" b="1" kern="1200" dirty="0" smtClean="0">
              <a:solidFill>
                <a:schemeClr val="tx1"/>
              </a:solidFill>
            </a:rPr>
            <a:t>System 1</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Incoming/Internally Generated/Outgoing</a:t>
          </a:r>
          <a:endParaRPr lang="en-US" sz="1200" b="1" kern="1200" dirty="0">
            <a:solidFill>
              <a:schemeClr val="tx1"/>
            </a:solidFill>
          </a:endParaRPr>
        </a:p>
      </dsp:txBody>
      <dsp:txXfrm>
        <a:off x="0" y="4739457"/>
        <a:ext cx="3276600" cy="670264"/>
      </dsp:txXfrm>
    </dsp:sp>
    <dsp:sp modelId="{6EB8F873-189A-43EA-B137-2657032E1966}">
      <dsp:nvSpPr>
        <dsp:cNvPr id="0" name=""/>
        <dsp:cNvSpPr/>
      </dsp:nvSpPr>
      <dsp:spPr>
        <a:xfrm>
          <a:off x="3276599" y="4757115"/>
          <a:ext cx="3276600" cy="6530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tx1"/>
              </a:solidFill>
            </a:rPr>
            <a:t>System n</a:t>
          </a:r>
        </a:p>
        <a:p>
          <a:pPr lvl="0" algn="l" defTabSz="533400">
            <a:lnSpc>
              <a:spcPct val="90000"/>
            </a:lnSpc>
            <a:spcBef>
              <a:spcPct val="0"/>
            </a:spcBef>
            <a:spcAft>
              <a:spcPct val="35000"/>
            </a:spcAft>
          </a:pPr>
          <a:r>
            <a:rPr lang="en-US" sz="1200" b="1" kern="1200" dirty="0" smtClean="0">
              <a:solidFill>
                <a:schemeClr val="tx1"/>
              </a:solidFill>
            </a:rPr>
            <a:t>Incoming/Internally Generated/Outgoing</a:t>
          </a:r>
          <a:endParaRPr lang="en-US" sz="1200" kern="1200" dirty="0"/>
        </a:p>
      </dsp:txBody>
      <dsp:txXfrm>
        <a:off x="3276599" y="4757115"/>
        <a:ext cx="3276600" cy="653084"/>
      </dsp:txXfrm>
    </dsp:sp>
    <dsp:sp modelId="{51D21FE0-36FB-45B3-8882-D4673EFD2FFD}">
      <dsp:nvSpPr>
        <dsp:cNvPr id="0" name=""/>
        <dsp:cNvSpPr/>
      </dsp:nvSpPr>
      <dsp:spPr>
        <a:xfrm rot="10800000">
          <a:off x="0" y="2133122"/>
          <a:ext cx="6553200" cy="205584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Detailed Privacy Use Case Analysis</a:t>
          </a:r>
          <a:endParaRPr lang="en-US" sz="2600" b="1" kern="1200" dirty="0">
            <a:solidFill>
              <a:schemeClr val="bg1"/>
            </a:solidFill>
          </a:endParaRPr>
        </a:p>
      </dsp:txBody>
      <dsp:txXfrm>
        <a:off x="0" y="2133122"/>
        <a:ext cx="6553200" cy="721601"/>
      </dsp:txXfrm>
    </dsp:sp>
    <dsp:sp modelId="{B8B9BE8D-B89F-40D2-B278-E61A33BFCDFF}">
      <dsp:nvSpPr>
        <dsp:cNvPr id="0" name=""/>
        <dsp:cNvSpPr/>
      </dsp:nvSpPr>
      <dsp:spPr>
        <a:xfrm>
          <a:off x="799" y="2757872"/>
          <a:ext cx="1310320" cy="6146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Domains and Owners</a:t>
          </a:r>
          <a:endParaRPr lang="en-US" sz="1400" kern="1200" dirty="0">
            <a:solidFill>
              <a:schemeClr val="tx1"/>
            </a:solidFill>
          </a:endParaRPr>
        </a:p>
      </dsp:txBody>
      <dsp:txXfrm>
        <a:off x="799" y="2757872"/>
        <a:ext cx="1310320" cy="614697"/>
      </dsp:txXfrm>
    </dsp:sp>
    <dsp:sp modelId="{4BA47837-9ED6-4FFE-9D34-9696DF5CFF48}">
      <dsp:nvSpPr>
        <dsp:cNvPr id="0" name=""/>
        <dsp:cNvSpPr/>
      </dsp:nvSpPr>
      <dsp:spPr>
        <a:xfrm>
          <a:off x="1311119" y="2757872"/>
          <a:ext cx="1310320" cy="6146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tx1"/>
              </a:solidFill>
            </a:rPr>
            <a:t>Risks - Responsibilities</a:t>
          </a:r>
          <a:endParaRPr lang="en-US" sz="1200" b="0" kern="1200" dirty="0">
            <a:solidFill>
              <a:schemeClr val="tx1"/>
            </a:solidFill>
          </a:endParaRPr>
        </a:p>
      </dsp:txBody>
      <dsp:txXfrm>
        <a:off x="1311119" y="2757872"/>
        <a:ext cx="1310320" cy="614697"/>
      </dsp:txXfrm>
    </dsp:sp>
    <dsp:sp modelId="{47AA5DF2-4657-45FF-B6C9-253BB83E9376}">
      <dsp:nvSpPr>
        <dsp:cNvPr id="0" name=""/>
        <dsp:cNvSpPr/>
      </dsp:nvSpPr>
      <dsp:spPr>
        <a:xfrm>
          <a:off x="2621439" y="2757872"/>
          <a:ext cx="1310320" cy="6146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Data Flows and Touch Points</a:t>
          </a:r>
          <a:endParaRPr lang="en-US" sz="1400" kern="1200" dirty="0">
            <a:solidFill>
              <a:schemeClr val="tx1"/>
            </a:solidFill>
          </a:endParaRPr>
        </a:p>
      </dsp:txBody>
      <dsp:txXfrm>
        <a:off x="2621439" y="2757872"/>
        <a:ext cx="1310320" cy="614697"/>
      </dsp:txXfrm>
    </dsp:sp>
    <dsp:sp modelId="{0340130F-A85A-4770-BCFB-42733BFC91A0}">
      <dsp:nvSpPr>
        <dsp:cNvPr id="0" name=""/>
        <dsp:cNvSpPr/>
      </dsp:nvSpPr>
      <dsp:spPr>
        <a:xfrm>
          <a:off x="3931760" y="2757872"/>
          <a:ext cx="1310320" cy="6146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Systems [and Subsystems]</a:t>
          </a:r>
          <a:endParaRPr lang="en-US" sz="1400" kern="1200" dirty="0">
            <a:solidFill>
              <a:schemeClr val="tx1"/>
            </a:solidFill>
          </a:endParaRPr>
        </a:p>
      </dsp:txBody>
      <dsp:txXfrm>
        <a:off x="3931760" y="2757872"/>
        <a:ext cx="1310320" cy="614697"/>
      </dsp:txXfrm>
    </dsp:sp>
    <dsp:sp modelId="{213F91D8-4F02-4FAC-A6E7-C296DA8AB5C2}">
      <dsp:nvSpPr>
        <dsp:cNvPr id="0" name=""/>
        <dsp:cNvSpPr/>
      </dsp:nvSpPr>
      <dsp:spPr>
        <a:xfrm>
          <a:off x="5242080" y="2757872"/>
          <a:ext cx="1310320" cy="6146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Actors</a:t>
          </a:r>
          <a:endParaRPr lang="en-US" sz="1400" kern="1200" dirty="0">
            <a:solidFill>
              <a:schemeClr val="tx1"/>
            </a:solidFill>
          </a:endParaRPr>
        </a:p>
      </dsp:txBody>
      <dsp:txXfrm>
        <a:off x="5242080" y="2757872"/>
        <a:ext cx="1310320" cy="614697"/>
      </dsp:txXfrm>
    </dsp:sp>
    <dsp:sp modelId="{621D8F45-6B21-4EAB-8A27-1551D45B9A6E}">
      <dsp:nvSpPr>
        <dsp:cNvPr id="0" name=""/>
        <dsp:cNvSpPr/>
      </dsp:nvSpPr>
      <dsp:spPr>
        <a:xfrm rot="10800000">
          <a:off x="0" y="477"/>
          <a:ext cx="6553200" cy="205584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High Level Privacy  Use Case Analysis</a:t>
          </a:r>
          <a:endParaRPr lang="en-US" sz="2600" b="1" kern="1200" dirty="0">
            <a:solidFill>
              <a:schemeClr val="bg1"/>
            </a:solidFill>
          </a:endParaRPr>
        </a:p>
      </dsp:txBody>
      <dsp:txXfrm>
        <a:off x="0" y="477"/>
        <a:ext cx="6553200" cy="721601"/>
      </dsp:txXfrm>
    </dsp:sp>
    <dsp:sp modelId="{0E386C4C-4A0D-4AEF-94BA-F6768A3EF106}">
      <dsp:nvSpPr>
        <dsp:cNvPr id="0" name=""/>
        <dsp:cNvSpPr/>
      </dsp:nvSpPr>
      <dsp:spPr>
        <a:xfrm>
          <a:off x="3199" y="722079"/>
          <a:ext cx="2182266" cy="6146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Services/Applications</a:t>
          </a:r>
          <a:endParaRPr lang="en-US" sz="1400" kern="1200" dirty="0">
            <a:solidFill>
              <a:schemeClr val="tx1"/>
            </a:solidFill>
          </a:endParaRPr>
        </a:p>
      </dsp:txBody>
      <dsp:txXfrm>
        <a:off x="3199" y="722079"/>
        <a:ext cx="2182266" cy="614697"/>
      </dsp:txXfrm>
    </dsp:sp>
    <dsp:sp modelId="{510CBF50-E076-4978-95F7-A95995155374}">
      <dsp:nvSpPr>
        <dsp:cNvPr id="0" name=""/>
        <dsp:cNvSpPr/>
      </dsp:nvSpPr>
      <dsp:spPr>
        <a:xfrm>
          <a:off x="2185466" y="722079"/>
          <a:ext cx="2182266" cy="6146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Privacy   Requirements</a:t>
          </a:r>
          <a:endParaRPr lang="en-US" sz="1400" kern="1200" dirty="0">
            <a:solidFill>
              <a:schemeClr val="tx1"/>
            </a:solidFill>
          </a:endParaRPr>
        </a:p>
      </dsp:txBody>
      <dsp:txXfrm>
        <a:off x="2185466" y="722079"/>
        <a:ext cx="2182266" cy="614697"/>
      </dsp:txXfrm>
    </dsp:sp>
    <dsp:sp modelId="{D2C273DC-06B8-4601-94FA-A143E19404EF}">
      <dsp:nvSpPr>
        <dsp:cNvPr id="0" name=""/>
        <dsp:cNvSpPr/>
      </dsp:nvSpPr>
      <dsp:spPr>
        <a:xfrm>
          <a:off x="4367733" y="722079"/>
          <a:ext cx="2182266" cy="6146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Impact/Other Assessments</a:t>
          </a:r>
          <a:endParaRPr lang="en-US" sz="1400" kern="1200" dirty="0">
            <a:solidFill>
              <a:schemeClr val="tx1"/>
            </a:solidFill>
          </a:endParaRPr>
        </a:p>
      </dsp:txBody>
      <dsp:txXfrm>
        <a:off x="4367733" y="722079"/>
        <a:ext cx="2182266" cy="6146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4E3D6F-B283-4372-A885-FABA516B6DDD}">
      <dsp:nvSpPr>
        <dsp:cNvPr id="0" name=""/>
        <dsp:cNvSpPr/>
      </dsp:nvSpPr>
      <dsp:spPr>
        <a:xfrm>
          <a:off x="0" y="4437536"/>
          <a:ext cx="6553200" cy="970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Risk Assessment</a:t>
          </a:r>
          <a:endParaRPr lang="en-US" sz="2000" b="1" kern="1200" dirty="0">
            <a:solidFill>
              <a:schemeClr val="bg1"/>
            </a:solidFill>
          </a:endParaRPr>
        </a:p>
      </dsp:txBody>
      <dsp:txXfrm>
        <a:off x="0" y="4437536"/>
        <a:ext cx="6553200" cy="970824"/>
      </dsp:txXfrm>
    </dsp:sp>
    <dsp:sp modelId="{F9BC809A-EB90-4D81-8802-05CDC8A82C33}">
      <dsp:nvSpPr>
        <dsp:cNvPr id="0" name=""/>
        <dsp:cNvSpPr/>
      </dsp:nvSpPr>
      <dsp:spPr>
        <a:xfrm rot="10800000">
          <a:off x="0" y="2958970"/>
          <a:ext cx="6553200" cy="14931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Technical and Process Mechanisms </a:t>
          </a:r>
          <a:endParaRPr lang="en-US" sz="2000" kern="1200" dirty="0">
            <a:solidFill>
              <a:schemeClr val="bg1"/>
            </a:solidFill>
          </a:endParaRPr>
        </a:p>
      </dsp:txBody>
      <dsp:txXfrm rot="10800000">
        <a:off x="0" y="2958970"/>
        <a:ext cx="6553200" cy="1493128"/>
      </dsp:txXfrm>
    </dsp:sp>
    <dsp:sp modelId="{51D21FE0-36FB-45B3-8882-D4673EFD2FFD}">
      <dsp:nvSpPr>
        <dsp:cNvPr id="0" name=""/>
        <dsp:cNvSpPr/>
      </dsp:nvSpPr>
      <dsp:spPr>
        <a:xfrm rot="10800000">
          <a:off x="0" y="1480404"/>
          <a:ext cx="6553200" cy="14931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Services  Required for Operationalized Controls</a:t>
          </a:r>
          <a:endParaRPr lang="en-US" sz="2000" b="1" kern="1200" dirty="0">
            <a:solidFill>
              <a:schemeClr val="bg1"/>
            </a:solidFill>
          </a:endParaRPr>
        </a:p>
      </dsp:txBody>
      <dsp:txXfrm>
        <a:off x="0" y="1480404"/>
        <a:ext cx="6553200" cy="524087"/>
      </dsp:txXfrm>
    </dsp:sp>
    <dsp:sp modelId="{B8B9BE8D-B89F-40D2-B278-E61A33BFCDFF}">
      <dsp:nvSpPr>
        <dsp:cNvPr id="0" name=""/>
        <dsp:cNvSpPr/>
      </dsp:nvSpPr>
      <dsp:spPr>
        <a:xfrm>
          <a:off x="0" y="2004492"/>
          <a:ext cx="819150" cy="446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Agreement</a:t>
          </a:r>
          <a:endParaRPr lang="en-US" sz="1000" b="1" kern="1200" dirty="0">
            <a:solidFill>
              <a:schemeClr val="tx1"/>
            </a:solidFill>
          </a:endParaRPr>
        </a:p>
      </dsp:txBody>
      <dsp:txXfrm>
        <a:off x="0" y="2004492"/>
        <a:ext cx="819150" cy="446445"/>
      </dsp:txXfrm>
    </dsp:sp>
    <dsp:sp modelId="{D967CC0D-E6A8-4FBC-A6E9-30070180876B}">
      <dsp:nvSpPr>
        <dsp:cNvPr id="0" name=""/>
        <dsp:cNvSpPr/>
      </dsp:nvSpPr>
      <dsp:spPr>
        <a:xfrm>
          <a:off x="819149" y="2004492"/>
          <a:ext cx="819150" cy="446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Usage</a:t>
          </a:r>
          <a:endParaRPr lang="en-US" sz="1000" b="1" kern="1200" dirty="0">
            <a:solidFill>
              <a:schemeClr val="tx1"/>
            </a:solidFill>
          </a:endParaRPr>
        </a:p>
      </dsp:txBody>
      <dsp:txXfrm>
        <a:off x="819149" y="2004492"/>
        <a:ext cx="819150" cy="446445"/>
      </dsp:txXfrm>
    </dsp:sp>
    <dsp:sp modelId="{3600154E-58FD-48D3-880F-D825F84AC7D1}">
      <dsp:nvSpPr>
        <dsp:cNvPr id="0" name=""/>
        <dsp:cNvSpPr/>
      </dsp:nvSpPr>
      <dsp:spPr>
        <a:xfrm>
          <a:off x="1638300" y="2004492"/>
          <a:ext cx="819150" cy="446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Validation</a:t>
          </a:r>
          <a:endParaRPr lang="en-US" sz="1000" b="1" kern="1200" dirty="0">
            <a:solidFill>
              <a:schemeClr val="tx1"/>
            </a:solidFill>
          </a:endParaRPr>
        </a:p>
      </dsp:txBody>
      <dsp:txXfrm>
        <a:off x="1638300" y="2004492"/>
        <a:ext cx="819150" cy="446445"/>
      </dsp:txXfrm>
    </dsp:sp>
    <dsp:sp modelId="{C8CFB6B7-DD81-4BB5-A171-FFCCE8D49BB9}">
      <dsp:nvSpPr>
        <dsp:cNvPr id="0" name=""/>
        <dsp:cNvSpPr/>
      </dsp:nvSpPr>
      <dsp:spPr>
        <a:xfrm>
          <a:off x="2457450" y="2004492"/>
          <a:ext cx="819150" cy="446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Certification</a:t>
          </a:r>
          <a:endParaRPr lang="en-US" sz="900" b="1" kern="1200" dirty="0">
            <a:solidFill>
              <a:schemeClr val="tx1"/>
            </a:solidFill>
          </a:endParaRPr>
        </a:p>
      </dsp:txBody>
      <dsp:txXfrm>
        <a:off x="2457450" y="2004492"/>
        <a:ext cx="819150" cy="446445"/>
      </dsp:txXfrm>
    </dsp:sp>
    <dsp:sp modelId="{022C909F-0459-41C0-A83F-2CA86C1236C9}">
      <dsp:nvSpPr>
        <dsp:cNvPr id="0" name=""/>
        <dsp:cNvSpPr/>
      </dsp:nvSpPr>
      <dsp:spPr>
        <a:xfrm>
          <a:off x="3276600" y="2004492"/>
          <a:ext cx="819150" cy="446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Enforcement</a:t>
          </a:r>
          <a:endParaRPr lang="en-US" sz="800" b="1" kern="1200" dirty="0">
            <a:solidFill>
              <a:schemeClr val="tx1"/>
            </a:solidFill>
          </a:endParaRPr>
        </a:p>
      </dsp:txBody>
      <dsp:txXfrm>
        <a:off x="3276600" y="2004492"/>
        <a:ext cx="819150" cy="446445"/>
      </dsp:txXfrm>
    </dsp:sp>
    <dsp:sp modelId="{E7A2295E-076A-4712-850A-4ADB7C149B33}">
      <dsp:nvSpPr>
        <dsp:cNvPr id="0" name=""/>
        <dsp:cNvSpPr/>
      </dsp:nvSpPr>
      <dsp:spPr>
        <a:xfrm>
          <a:off x="4095750" y="2004492"/>
          <a:ext cx="819150" cy="446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Security</a:t>
          </a:r>
          <a:endParaRPr lang="en-US" sz="1000" b="1" kern="1200" dirty="0">
            <a:solidFill>
              <a:schemeClr val="tx1"/>
            </a:solidFill>
          </a:endParaRPr>
        </a:p>
      </dsp:txBody>
      <dsp:txXfrm>
        <a:off x="4095750" y="2004492"/>
        <a:ext cx="819150" cy="446445"/>
      </dsp:txXfrm>
    </dsp:sp>
    <dsp:sp modelId="{B7EFBD71-59AD-4344-95AD-9FA8F88F3E14}">
      <dsp:nvSpPr>
        <dsp:cNvPr id="0" name=""/>
        <dsp:cNvSpPr/>
      </dsp:nvSpPr>
      <dsp:spPr>
        <a:xfrm>
          <a:off x="4914900" y="2004492"/>
          <a:ext cx="819150" cy="446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Interaction</a:t>
          </a:r>
          <a:endParaRPr lang="en-US" sz="1000" b="1" kern="1200" dirty="0">
            <a:solidFill>
              <a:schemeClr val="tx1"/>
            </a:solidFill>
          </a:endParaRPr>
        </a:p>
      </dsp:txBody>
      <dsp:txXfrm>
        <a:off x="4914900" y="2004492"/>
        <a:ext cx="819150" cy="446445"/>
      </dsp:txXfrm>
    </dsp:sp>
    <dsp:sp modelId="{8C62E26F-3A0E-4C0B-B939-F271D57DD36D}">
      <dsp:nvSpPr>
        <dsp:cNvPr id="0" name=""/>
        <dsp:cNvSpPr/>
      </dsp:nvSpPr>
      <dsp:spPr>
        <a:xfrm>
          <a:off x="5734050" y="2004492"/>
          <a:ext cx="819150" cy="446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Access</a:t>
          </a:r>
          <a:endParaRPr lang="en-US" sz="1000" b="1" kern="1200" dirty="0">
            <a:solidFill>
              <a:schemeClr val="tx1"/>
            </a:solidFill>
          </a:endParaRPr>
        </a:p>
      </dsp:txBody>
      <dsp:txXfrm>
        <a:off x="5734050" y="2004492"/>
        <a:ext cx="819150" cy="446445"/>
      </dsp:txXfrm>
    </dsp:sp>
    <dsp:sp modelId="{621D8F45-6B21-4EAB-8A27-1551D45B9A6E}">
      <dsp:nvSpPr>
        <dsp:cNvPr id="0" name=""/>
        <dsp:cNvSpPr/>
      </dsp:nvSpPr>
      <dsp:spPr>
        <a:xfrm rot="10800000">
          <a:off x="0" y="1839"/>
          <a:ext cx="6553200" cy="14931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Operational Privacy Control Requirements</a:t>
          </a:r>
          <a:endParaRPr lang="en-US" sz="2400" kern="1200" dirty="0">
            <a:solidFill>
              <a:schemeClr val="bg1"/>
            </a:solidFill>
          </a:endParaRPr>
        </a:p>
      </dsp:txBody>
      <dsp:txXfrm>
        <a:off x="0" y="1839"/>
        <a:ext cx="6553200" cy="524087"/>
      </dsp:txXfrm>
    </dsp:sp>
    <dsp:sp modelId="{0E386C4C-4A0D-4AEF-94BA-F6768A3EF106}">
      <dsp:nvSpPr>
        <dsp:cNvPr id="0" name=""/>
        <dsp:cNvSpPr/>
      </dsp:nvSpPr>
      <dsp:spPr>
        <a:xfrm>
          <a:off x="3199" y="525927"/>
          <a:ext cx="2182266" cy="446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Inherited</a:t>
          </a:r>
          <a:endParaRPr lang="en-US" sz="1400" b="1" kern="1200" dirty="0">
            <a:solidFill>
              <a:schemeClr val="tx1"/>
            </a:solidFill>
          </a:endParaRPr>
        </a:p>
      </dsp:txBody>
      <dsp:txXfrm>
        <a:off x="3199" y="525927"/>
        <a:ext cx="2182266" cy="446445"/>
      </dsp:txXfrm>
    </dsp:sp>
    <dsp:sp modelId="{FDDD651C-BA5F-49AF-92F7-C08CC22B937D}">
      <dsp:nvSpPr>
        <dsp:cNvPr id="0" name=""/>
        <dsp:cNvSpPr/>
      </dsp:nvSpPr>
      <dsp:spPr>
        <a:xfrm>
          <a:off x="2185466" y="525927"/>
          <a:ext cx="2182266" cy="446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Internal</a:t>
          </a:r>
          <a:endParaRPr lang="en-US" sz="1400" b="1" kern="1200" dirty="0">
            <a:solidFill>
              <a:schemeClr val="tx1"/>
            </a:solidFill>
          </a:endParaRPr>
        </a:p>
      </dsp:txBody>
      <dsp:txXfrm>
        <a:off x="2185466" y="525927"/>
        <a:ext cx="2182266" cy="446445"/>
      </dsp:txXfrm>
    </dsp:sp>
    <dsp:sp modelId="{85D90760-37D6-44B4-A17C-48B0F157622F}">
      <dsp:nvSpPr>
        <dsp:cNvPr id="0" name=""/>
        <dsp:cNvSpPr/>
      </dsp:nvSpPr>
      <dsp:spPr>
        <a:xfrm>
          <a:off x="4367733" y="525927"/>
          <a:ext cx="2182266" cy="446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Exported</a:t>
          </a:r>
          <a:endParaRPr lang="en-US" sz="1400" b="1" kern="1200" dirty="0">
            <a:solidFill>
              <a:schemeClr val="tx1"/>
            </a:solidFill>
          </a:endParaRPr>
        </a:p>
      </dsp:txBody>
      <dsp:txXfrm>
        <a:off x="4367733" y="525927"/>
        <a:ext cx="2182266" cy="4464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2770" name="Picture 5" descr="\\.psf\Home\Desktop\GF WIP\_PRODUCTION DEPT\CA\WHL00311 Brand Activation\logos\ca_technologies.jpg"/>
          <p:cNvPicPr>
            <a:picLocks noChangeAspect="1" noChangeArrowheads="1"/>
          </p:cNvPicPr>
          <p:nvPr/>
        </p:nvPicPr>
        <p:blipFill>
          <a:blip r:embed="rId2"/>
          <a:srcRect/>
          <a:stretch>
            <a:fillRect/>
          </a:stretch>
        </p:blipFill>
        <p:spPr bwMode="auto">
          <a:xfrm>
            <a:off x="6324600" y="8974138"/>
            <a:ext cx="441325" cy="365125"/>
          </a:xfrm>
          <a:prstGeom prst="rect">
            <a:avLst/>
          </a:prstGeom>
          <a:noFill/>
          <a:ln w="9525">
            <a:noFill/>
            <a:miter lim="800000"/>
            <a:headEnd/>
            <a:tailEnd/>
          </a:ln>
        </p:spPr>
      </p:pic>
      <p:sp>
        <p:nvSpPr>
          <p:cNvPr id="8" name="Slide Number Placeholder 5"/>
          <p:cNvSpPr>
            <a:spLocks noGrp="1"/>
          </p:cNvSpPr>
          <p:nvPr>
            <p:ph type="sldNum" sz="quarter" idx="3"/>
          </p:nvPr>
        </p:nvSpPr>
        <p:spPr bwMode="black">
          <a:xfrm>
            <a:off x="519113" y="9058275"/>
            <a:ext cx="382587" cy="365125"/>
          </a:xfrm>
          <a:prstGeom prst="rect">
            <a:avLst/>
          </a:prstGeom>
        </p:spPr>
        <p:txBody>
          <a:bodyPr vert="horz" lIns="91440" tIns="45720" rIns="91440" bIns="45720" rtlCol="0" anchor="t"/>
          <a:lstStyle>
            <a:lvl1pPr algn="l" fontAlgn="auto">
              <a:spcBef>
                <a:spcPts val="0"/>
              </a:spcBef>
              <a:spcAft>
                <a:spcPts val="0"/>
              </a:spcAft>
              <a:defRPr sz="1000" smtClean="0">
                <a:solidFill>
                  <a:srgbClr val="333333"/>
                </a:solidFill>
                <a:latin typeface="CA Sans" pitchFamily="2" charset="0"/>
                <a:ea typeface="+mn-ea"/>
                <a:cs typeface="+mn-cs"/>
              </a:defRPr>
            </a:lvl1pPr>
          </a:lstStyle>
          <a:p>
            <a:pPr>
              <a:defRPr/>
            </a:pPr>
            <a:fld id="{FEEA7E25-560B-49BA-AC9C-8FDF160AE684}" type="slidenum">
              <a:rPr lang="en-US"/>
              <a:pPr>
                <a:defRPr/>
              </a:pPr>
              <a:t>‹#›</a:t>
            </a:fld>
            <a:endParaRPr lang="en-US" dirty="0"/>
          </a:p>
        </p:txBody>
      </p:sp>
      <p:sp>
        <p:nvSpPr>
          <p:cNvPr id="9" name="Footer Placeholder 4"/>
          <p:cNvSpPr>
            <a:spLocks noGrp="1"/>
          </p:cNvSpPr>
          <p:nvPr>
            <p:ph type="ftr" sz="quarter" idx="2"/>
          </p:nvPr>
        </p:nvSpPr>
        <p:spPr bwMode="black">
          <a:xfrm>
            <a:off x="900113" y="9058275"/>
            <a:ext cx="5043487" cy="365125"/>
          </a:xfrm>
          <a:prstGeom prst="rect">
            <a:avLst/>
          </a:prstGeom>
        </p:spPr>
        <p:txBody>
          <a:bodyPr vert="horz" lIns="91440" tIns="45720" rIns="91440" bIns="45720" rtlCol="0" anchor="t"/>
          <a:lstStyle>
            <a:lvl1pPr algn="l" fontAlgn="auto">
              <a:spcBef>
                <a:spcPts val="0"/>
              </a:spcBef>
              <a:spcAft>
                <a:spcPts val="0"/>
              </a:spcAft>
              <a:defRPr sz="1000" dirty="0" smtClean="0">
                <a:solidFill>
                  <a:srgbClr val="333333"/>
                </a:solidFill>
                <a:latin typeface="CA Sans" pitchFamily="2" charset="0"/>
                <a:ea typeface="+mn-ea"/>
                <a:cs typeface="+mn-cs"/>
              </a:defRPr>
            </a:lvl1pPr>
          </a:lstStyle>
          <a:p>
            <a:pPr>
              <a:defRPr/>
            </a:pPr>
            <a:r>
              <a:rPr lang="en-US" dirty="0"/>
              <a:t>May 16, 2010     [Presentation Name via Insert tab &gt; Header &amp; Footer]      Copyright © 2010 CA</a:t>
            </a:r>
          </a:p>
        </p:txBody>
      </p:sp>
    </p:spTree>
    <p:extLst>
      <p:ext uri="{BB962C8B-B14F-4D97-AF65-F5344CB8AC3E}">
        <p14:creationId xmlns:p14="http://schemas.microsoft.com/office/powerpoint/2010/main" xmlns="" val="34434705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bwMode="black">
          <a:xfrm>
            <a:off x="519113" y="4624388"/>
            <a:ext cx="6245225" cy="4256087"/>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0" name="Slide Number Placeholder 5"/>
          <p:cNvSpPr>
            <a:spLocks noGrp="1"/>
          </p:cNvSpPr>
          <p:nvPr>
            <p:ph type="sldNum" sz="quarter" idx="5"/>
          </p:nvPr>
        </p:nvSpPr>
        <p:spPr bwMode="black">
          <a:xfrm>
            <a:off x="519113" y="9058275"/>
            <a:ext cx="382587" cy="365125"/>
          </a:xfrm>
          <a:prstGeom prst="rect">
            <a:avLst/>
          </a:prstGeom>
        </p:spPr>
        <p:txBody>
          <a:bodyPr vert="horz" lIns="91440" tIns="45720" rIns="91440" bIns="45720" rtlCol="0" anchor="t"/>
          <a:lstStyle>
            <a:lvl1pPr algn="l" fontAlgn="auto">
              <a:spcBef>
                <a:spcPts val="0"/>
              </a:spcBef>
              <a:spcAft>
                <a:spcPts val="0"/>
              </a:spcAft>
              <a:defRPr sz="1000" smtClean="0">
                <a:solidFill>
                  <a:srgbClr val="333333"/>
                </a:solidFill>
                <a:latin typeface="CA Sans" pitchFamily="2" charset="0"/>
                <a:ea typeface="+mn-ea"/>
                <a:cs typeface="+mn-cs"/>
              </a:defRPr>
            </a:lvl1pPr>
          </a:lstStyle>
          <a:p>
            <a:pPr>
              <a:defRPr/>
            </a:pPr>
            <a:fld id="{C54115F4-2DE2-4F21-B47D-48D3F9D87EA7}" type="slidenum">
              <a:rPr lang="en-US"/>
              <a:pPr>
                <a:defRPr/>
              </a:pPr>
              <a:t>‹#›</a:t>
            </a:fld>
            <a:endParaRPr lang="en-US" dirty="0"/>
          </a:p>
        </p:txBody>
      </p:sp>
      <p:sp>
        <p:nvSpPr>
          <p:cNvPr id="11" name="Footer Placeholder 4"/>
          <p:cNvSpPr>
            <a:spLocks noGrp="1"/>
          </p:cNvSpPr>
          <p:nvPr>
            <p:ph type="ftr" sz="quarter" idx="4"/>
          </p:nvPr>
        </p:nvSpPr>
        <p:spPr bwMode="black">
          <a:xfrm>
            <a:off x="900113" y="9058275"/>
            <a:ext cx="5043487" cy="365125"/>
          </a:xfrm>
          <a:prstGeom prst="rect">
            <a:avLst/>
          </a:prstGeom>
        </p:spPr>
        <p:txBody>
          <a:bodyPr vert="horz" lIns="91440" tIns="45720" rIns="91440" bIns="45720" rtlCol="0" anchor="t"/>
          <a:lstStyle>
            <a:lvl1pPr algn="l" fontAlgn="auto">
              <a:spcBef>
                <a:spcPts val="0"/>
              </a:spcBef>
              <a:spcAft>
                <a:spcPts val="0"/>
              </a:spcAft>
              <a:defRPr sz="1000" smtClean="0">
                <a:solidFill>
                  <a:srgbClr val="333333"/>
                </a:solidFill>
                <a:latin typeface="CA Sans" pitchFamily="2" charset="0"/>
                <a:ea typeface="+mn-ea"/>
                <a:cs typeface="+mn-cs"/>
              </a:defRPr>
            </a:lvl1pPr>
          </a:lstStyle>
          <a:p>
            <a:pPr>
              <a:defRPr/>
            </a:pPr>
            <a:r>
              <a:rPr lang="en-US" dirty="0"/>
              <a:t>May 16, 2010     [Presentation Name via Insert tab &gt; Header &amp; Footer]      Copyright © 2010 CA</a:t>
            </a:r>
          </a:p>
        </p:txBody>
      </p:sp>
      <p:pic>
        <p:nvPicPr>
          <p:cNvPr id="24581" name="Picture 11" descr="\\.psf\Home\Desktop\GF WIP\_PRODUCTION DEPT\CA\WHL00311 Brand Activation\logos\ca_technologies.jpg"/>
          <p:cNvPicPr>
            <a:picLocks noChangeAspect="1" noChangeArrowheads="1"/>
          </p:cNvPicPr>
          <p:nvPr/>
        </p:nvPicPr>
        <p:blipFill>
          <a:blip r:embed="rId2"/>
          <a:srcRect/>
          <a:stretch>
            <a:fillRect/>
          </a:stretch>
        </p:blipFill>
        <p:spPr bwMode="auto">
          <a:xfrm>
            <a:off x="6324600" y="8974138"/>
            <a:ext cx="441325" cy="365125"/>
          </a:xfrm>
          <a:prstGeom prst="rect">
            <a:avLst/>
          </a:prstGeom>
          <a:noFill/>
          <a:ln w="9525">
            <a:noFill/>
            <a:miter lim="800000"/>
            <a:headEnd/>
            <a:tailEnd/>
          </a:ln>
        </p:spPr>
      </p:pic>
      <p:sp>
        <p:nvSpPr>
          <p:cNvPr id="14" name="Slide Image Placeholder 1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Tree>
    <p:extLst>
      <p:ext uri="{BB962C8B-B14F-4D97-AF65-F5344CB8AC3E}">
        <p14:creationId xmlns:p14="http://schemas.microsoft.com/office/powerpoint/2010/main" xmlns="" val="2798761247"/>
      </p:ext>
    </p:extLst>
  </p:cSld>
  <p:clrMap bg1="lt1" tx1="dk1" bg2="lt2" tx2="dk2" accent1="accent1" accent2="accent2" accent3="accent3" accent4="accent4" accent5="accent5" accent6="accent6" hlink="hlink" folHlink="folHlink"/>
  <p:hf/>
  <p:notesStyle>
    <a:lvl1pPr marL="228600" indent="-228600" algn="l" rtl="0" fontAlgn="base">
      <a:spcBef>
        <a:spcPct val="30000"/>
      </a:spcBef>
      <a:spcAft>
        <a:spcPct val="0"/>
      </a:spcAft>
      <a:buFont typeface="CA Sans"/>
      <a:buChar char="—"/>
      <a:defRPr sz="1200" kern="1200">
        <a:solidFill>
          <a:schemeClr val="tx1"/>
        </a:solidFill>
        <a:latin typeface="CA Sans" pitchFamily="2" charset="0"/>
        <a:ea typeface="+mn-ea"/>
        <a:cs typeface="+mn-cs"/>
      </a:defRPr>
    </a:lvl1pPr>
    <a:lvl2pPr marL="457200" indent="-228600" algn="l" rtl="0" fontAlgn="base">
      <a:spcBef>
        <a:spcPct val="30000"/>
      </a:spcBef>
      <a:spcAft>
        <a:spcPct val="0"/>
      </a:spcAft>
      <a:buFont typeface="CA Sans"/>
      <a:buChar char="−"/>
      <a:defRPr sz="1200" kern="1200">
        <a:solidFill>
          <a:schemeClr val="tx1"/>
        </a:solidFill>
        <a:latin typeface="CA Sans" pitchFamily="2" charset="0"/>
        <a:ea typeface="+mn-ea"/>
        <a:cs typeface="+mn-cs"/>
      </a:defRPr>
    </a:lvl2pPr>
    <a:lvl3pPr marL="685800" indent="-228600" algn="l" rtl="0" fontAlgn="base">
      <a:spcBef>
        <a:spcPct val="30000"/>
      </a:spcBef>
      <a:spcAft>
        <a:spcPct val="0"/>
      </a:spcAft>
      <a:buFont typeface="CA Sans"/>
      <a:buChar char="•"/>
      <a:defRPr sz="1200" kern="1200">
        <a:solidFill>
          <a:schemeClr val="tx1"/>
        </a:solidFill>
        <a:latin typeface="CA Sans" pitchFamily="2" charset="0"/>
        <a:ea typeface="+mn-ea"/>
        <a:cs typeface="+mn-cs"/>
      </a:defRPr>
    </a:lvl3pPr>
    <a:lvl4pPr marL="914400" indent="-228600" algn="l" rtl="0" fontAlgn="base">
      <a:spcBef>
        <a:spcPct val="30000"/>
      </a:spcBef>
      <a:spcAft>
        <a:spcPct val="0"/>
      </a:spcAft>
      <a:buFont typeface="CA Sans"/>
      <a:buChar char="–"/>
      <a:defRPr sz="1200" kern="1200">
        <a:solidFill>
          <a:schemeClr val="tx1"/>
        </a:solidFill>
        <a:latin typeface="CA Sans" pitchFamily="2" charset="0"/>
        <a:ea typeface="+mn-ea"/>
        <a:cs typeface="+mn-cs"/>
      </a:defRPr>
    </a:lvl4pPr>
    <a:lvl5pPr marL="1143000" indent="-228600" algn="l" rtl="0" fontAlgn="base">
      <a:spcBef>
        <a:spcPct val="30000"/>
      </a:spcBef>
      <a:spcAft>
        <a:spcPct val="0"/>
      </a:spcAft>
      <a:buFont typeface="CA Sans"/>
      <a:buChar char="•"/>
      <a:defRPr sz="1200" kern="1200">
        <a:solidFill>
          <a:schemeClr val="tx1"/>
        </a:solidFill>
        <a:latin typeface="CA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dirty="0" smtClean="0">
              <a:latin typeface="CA Sans"/>
            </a:endParaRPr>
          </a:p>
        </p:txBody>
      </p:sp>
      <p:sp>
        <p:nvSpPr>
          <p:cNvPr id="25604"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FD2A2832-CF98-403E-8CE2-3FF3A6485B99}" type="slidenum">
              <a:rPr lang="en-US">
                <a:latin typeface="CA Sans"/>
                <a:ea typeface="Arial Unicode MS" pitchFamily="34" charset="-128"/>
                <a:cs typeface="Arial Unicode MS" pitchFamily="34" charset="-128"/>
              </a:rPr>
              <a:pPr fontAlgn="base">
                <a:spcBef>
                  <a:spcPct val="0"/>
                </a:spcBef>
                <a:spcAft>
                  <a:spcPct val="0"/>
                </a:spcAft>
              </a:pPr>
              <a:t>1</a:t>
            </a:fld>
            <a:endParaRPr lang="en-US" dirty="0">
              <a:latin typeface="CA Sans"/>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ndParaRPr>
          </a:p>
        </p:txBody>
      </p:sp>
      <p:sp>
        <p:nvSpPr>
          <p:cNvPr id="52228" name="Slide Number Placeholder 3"/>
          <p:cNvSpPr>
            <a:spLocks noGrp="1"/>
          </p:cNvSpPr>
          <p:nvPr>
            <p:ph type="sldNum" sz="quarter" idx="5"/>
          </p:nvPr>
        </p:nvSpPr>
        <p:spPr bwMode="auto">
          <a:xfrm>
            <a:off x="4143587" y="9119474"/>
            <a:ext cx="3169920" cy="480060"/>
          </a:xfrm>
          <a:noFill/>
          <a:ln>
            <a:miter lim="800000"/>
            <a:headEnd/>
            <a:tailEnd/>
          </a:ln>
        </p:spPr>
        <p:txBody>
          <a:bodyPr wrap="square" lIns="96646" tIns="48323" rIns="96646" bIns="48323" numCol="1" anchorCtr="0" compatLnSpc="1">
            <a:prstTxWarp prst="textNoShape">
              <a:avLst/>
            </a:prstTxWarp>
          </a:bodyPr>
          <a:lstStyle/>
          <a:p>
            <a:pPr fontAlgn="base">
              <a:spcBef>
                <a:spcPct val="0"/>
              </a:spcBef>
              <a:spcAft>
                <a:spcPct val="0"/>
              </a:spcAft>
            </a:pPr>
            <a:fld id="{932B0BD4-3F89-43FE-B4AA-9A212546CA6C}" type="slidenum">
              <a:rPr lang="en-US" altLang="en-US" smtClean="0">
                <a:latin typeface="Times New Roman" pitchFamily="18" charset="0"/>
                <a:ea typeface="Arial Unicode MS" pitchFamily="34" charset="-128"/>
                <a:cs typeface="Arial Unicode MS" pitchFamily="34" charset="-128"/>
              </a:rPr>
              <a:pPr fontAlgn="base">
                <a:spcBef>
                  <a:spcPct val="0"/>
                </a:spcBef>
                <a:spcAft>
                  <a:spcPct val="0"/>
                </a:spcAft>
              </a:pPr>
              <a:t>2</a:t>
            </a:fld>
            <a:endParaRPr lang="en-US" altLang="en-US" dirty="0" smtClean="0">
              <a:latin typeface="Times New Roman" pitchFamily="18" charset="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79"/>
          <p:cNvGrpSpPr>
            <a:grpSpLocks/>
          </p:cNvGrpSpPr>
          <p:nvPr userDrawn="1"/>
        </p:nvGrpSpPr>
        <p:grpSpPr bwMode="auto">
          <a:xfrm>
            <a:off x="344488" y="225425"/>
            <a:ext cx="8448675" cy="6389688"/>
            <a:chOff x="337081" y="225878"/>
            <a:chExt cx="8449374" cy="6389597"/>
          </a:xfrm>
        </p:grpSpPr>
        <p:grpSp>
          <p:nvGrpSpPr>
            <p:cNvPr id="6" name="Group 28"/>
            <p:cNvGrpSpPr>
              <a:grpSpLocks/>
            </p:cNvGrpSpPr>
            <p:nvPr userDrawn="1"/>
          </p:nvGrpSpPr>
          <p:grpSpPr bwMode="auto">
            <a:xfrm>
              <a:off x="337081" y="225877"/>
              <a:ext cx="8449374" cy="228598"/>
              <a:chOff x="337081" y="225877"/>
              <a:chExt cx="8449374" cy="228598"/>
            </a:xfrm>
          </p:grpSpPr>
          <p:grpSp>
            <p:nvGrpSpPr>
              <p:cNvPr id="55" name="Group 15"/>
              <p:cNvGrpSpPr>
                <a:grpSpLocks/>
              </p:cNvGrpSpPr>
              <p:nvPr userDrawn="1"/>
            </p:nvGrpSpPr>
            <p:grpSpPr bwMode="auto">
              <a:xfrm>
                <a:off x="337081" y="225878"/>
                <a:ext cx="228619" cy="228597"/>
                <a:chOff x="417083" y="635908"/>
                <a:chExt cx="228619" cy="228597"/>
              </a:xfrm>
            </p:grpSpPr>
            <p:cxnSp>
              <p:nvCxnSpPr>
                <p:cNvPr id="68" name="Straight Connector 13"/>
                <p:cNvCxnSpPr/>
                <p:nvPr userDrawn="1"/>
              </p:nvCxnSpPr>
              <p:spPr bwMode="ltGray">
                <a:xfrm>
                  <a:off x="41708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14"/>
                <p:cNvCxnSpPr/>
                <p:nvPr userDrawn="1"/>
              </p:nvCxnSpPr>
              <p:spPr bwMode="ltGray">
                <a:xfrm rot="5400000">
                  <a:off x="41709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16"/>
              <p:cNvGrpSpPr>
                <a:grpSpLocks/>
              </p:cNvGrpSpPr>
              <p:nvPr userDrawn="1"/>
            </p:nvGrpSpPr>
            <p:grpSpPr bwMode="auto">
              <a:xfrm>
                <a:off x="2391476" y="225877"/>
                <a:ext cx="230206" cy="228597"/>
                <a:chOff x="416422" y="635907"/>
                <a:chExt cx="230206" cy="228597"/>
              </a:xfrm>
            </p:grpSpPr>
            <p:cxnSp>
              <p:nvCxnSpPr>
                <p:cNvPr id="66" name="Straight Connector 17"/>
                <p:cNvCxnSpPr/>
                <p:nvPr userDrawn="1"/>
              </p:nvCxnSpPr>
              <p:spPr bwMode="ltGray">
                <a:xfrm>
                  <a:off x="416422" y="750207"/>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18"/>
                <p:cNvCxnSpPr/>
                <p:nvPr userDrawn="1"/>
              </p:nvCxnSpPr>
              <p:spPr bwMode="ltGray">
                <a:xfrm rot="5400000">
                  <a:off x="417227" y="74941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19"/>
              <p:cNvGrpSpPr>
                <a:grpSpLocks/>
              </p:cNvGrpSpPr>
              <p:nvPr userDrawn="1"/>
            </p:nvGrpSpPr>
            <p:grpSpPr bwMode="auto">
              <a:xfrm>
                <a:off x="4447458" y="225878"/>
                <a:ext cx="228619" cy="228597"/>
                <a:chOff x="417348" y="635908"/>
                <a:chExt cx="228619" cy="228597"/>
              </a:xfrm>
            </p:grpSpPr>
            <p:cxnSp>
              <p:nvCxnSpPr>
                <p:cNvPr id="64" name="Straight Connector 63"/>
                <p:cNvCxnSpPr/>
                <p:nvPr userDrawn="1"/>
              </p:nvCxnSpPr>
              <p:spPr bwMode="ltGray">
                <a:xfrm>
                  <a:off x="417348"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21"/>
                <p:cNvCxnSpPr/>
                <p:nvPr userDrawn="1"/>
              </p:nvCxnSpPr>
              <p:spPr bwMode="ltGray">
                <a:xfrm rot="5400000">
                  <a:off x="417359"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8" name="Group 22"/>
              <p:cNvGrpSpPr>
                <a:grpSpLocks/>
              </p:cNvGrpSpPr>
              <p:nvPr userDrawn="1"/>
            </p:nvGrpSpPr>
            <p:grpSpPr bwMode="auto">
              <a:xfrm>
                <a:off x="6501853" y="225877"/>
                <a:ext cx="230207" cy="228597"/>
                <a:chOff x="416687" y="635907"/>
                <a:chExt cx="230207" cy="228597"/>
              </a:xfrm>
            </p:grpSpPr>
            <p:cxnSp>
              <p:nvCxnSpPr>
                <p:cNvPr id="62" name="Straight Connector 23"/>
                <p:cNvCxnSpPr/>
                <p:nvPr userDrawn="1"/>
              </p:nvCxnSpPr>
              <p:spPr bwMode="ltGray">
                <a:xfrm>
                  <a:off x="416687" y="750207"/>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24"/>
                <p:cNvCxnSpPr/>
                <p:nvPr userDrawn="1"/>
              </p:nvCxnSpPr>
              <p:spPr bwMode="ltGray">
                <a:xfrm rot="5400000">
                  <a:off x="417492" y="749412"/>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9" name="Group 25"/>
              <p:cNvGrpSpPr>
                <a:grpSpLocks/>
              </p:cNvGrpSpPr>
              <p:nvPr userDrawn="1"/>
            </p:nvGrpSpPr>
            <p:grpSpPr bwMode="auto">
              <a:xfrm>
                <a:off x="8557836" y="225878"/>
                <a:ext cx="228619" cy="228597"/>
                <a:chOff x="417613" y="635908"/>
                <a:chExt cx="228619" cy="228597"/>
              </a:xfrm>
            </p:grpSpPr>
            <p:cxnSp>
              <p:nvCxnSpPr>
                <p:cNvPr id="60" name="Straight Connector 59"/>
                <p:cNvCxnSpPr/>
                <p:nvPr userDrawn="1"/>
              </p:nvCxnSpPr>
              <p:spPr bwMode="ltGray">
                <a:xfrm>
                  <a:off x="41761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ltGray">
                <a:xfrm rot="5400000">
                  <a:off x="41762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29"/>
            <p:cNvGrpSpPr>
              <a:grpSpLocks/>
            </p:cNvGrpSpPr>
            <p:nvPr userDrawn="1"/>
          </p:nvGrpSpPr>
          <p:grpSpPr bwMode="auto">
            <a:xfrm>
              <a:off x="337081" y="2280073"/>
              <a:ext cx="8449374" cy="228597"/>
              <a:chOff x="337081" y="226590"/>
              <a:chExt cx="8449374" cy="228597"/>
            </a:xfrm>
          </p:grpSpPr>
          <p:grpSp>
            <p:nvGrpSpPr>
              <p:cNvPr id="40" name="Group 30"/>
              <p:cNvGrpSpPr>
                <a:grpSpLocks/>
              </p:cNvGrpSpPr>
              <p:nvPr userDrawn="1"/>
            </p:nvGrpSpPr>
            <p:grpSpPr bwMode="auto">
              <a:xfrm>
                <a:off x="337081" y="226590"/>
                <a:ext cx="228619" cy="228597"/>
                <a:chOff x="417083" y="636620"/>
                <a:chExt cx="228619" cy="228597"/>
              </a:xfrm>
            </p:grpSpPr>
            <p:cxnSp>
              <p:nvCxnSpPr>
                <p:cNvPr id="53" name="Straight Connector 52"/>
                <p:cNvCxnSpPr/>
                <p:nvPr userDrawn="1"/>
              </p:nvCxnSpPr>
              <p:spPr bwMode="ltGray">
                <a:xfrm>
                  <a:off x="41708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ltGray">
                <a:xfrm rot="5400000">
                  <a:off x="41709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1"/>
              <p:cNvGrpSpPr>
                <a:grpSpLocks/>
              </p:cNvGrpSpPr>
              <p:nvPr userDrawn="1"/>
            </p:nvGrpSpPr>
            <p:grpSpPr bwMode="auto">
              <a:xfrm>
                <a:off x="2391476" y="226590"/>
                <a:ext cx="230206" cy="228597"/>
                <a:chOff x="416422" y="636620"/>
                <a:chExt cx="230206" cy="228597"/>
              </a:xfrm>
            </p:grpSpPr>
            <p:cxnSp>
              <p:nvCxnSpPr>
                <p:cNvPr id="51" name="Straight Connector 50"/>
                <p:cNvCxnSpPr/>
                <p:nvPr userDrawn="1"/>
              </p:nvCxnSpPr>
              <p:spPr bwMode="ltGray">
                <a:xfrm>
                  <a:off x="416422" y="750919"/>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ltGray">
                <a:xfrm rot="5400000">
                  <a:off x="417227" y="75012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2"/>
              <p:cNvGrpSpPr>
                <a:grpSpLocks/>
              </p:cNvGrpSpPr>
              <p:nvPr userDrawn="1"/>
            </p:nvGrpSpPr>
            <p:grpSpPr bwMode="auto">
              <a:xfrm>
                <a:off x="4447458" y="226590"/>
                <a:ext cx="228619" cy="228597"/>
                <a:chOff x="417348" y="636620"/>
                <a:chExt cx="228619" cy="228597"/>
              </a:xfrm>
            </p:grpSpPr>
            <p:cxnSp>
              <p:nvCxnSpPr>
                <p:cNvPr id="49" name="Straight Connector 39"/>
                <p:cNvCxnSpPr/>
                <p:nvPr userDrawn="1"/>
              </p:nvCxnSpPr>
              <p:spPr bwMode="ltGray">
                <a:xfrm>
                  <a:off x="417348"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0"/>
                <p:cNvCxnSpPr/>
                <p:nvPr userDrawn="1"/>
              </p:nvCxnSpPr>
              <p:spPr bwMode="ltGray">
                <a:xfrm rot="5400000">
                  <a:off x="417359"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3" name="Group 33"/>
              <p:cNvGrpSpPr>
                <a:grpSpLocks/>
              </p:cNvGrpSpPr>
              <p:nvPr userDrawn="1"/>
            </p:nvGrpSpPr>
            <p:grpSpPr bwMode="auto">
              <a:xfrm>
                <a:off x="6501853" y="226590"/>
                <a:ext cx="230207" cy="228597"/>
                <a:chOff x="416687" y="636620"/>
                <a:chExt cx="230207" cy="228597"/>
              </a:xfrm>
            </p:grpSpPr>
            <p:cxnSp>
              <p:nvCxnSpPr>
                <p:cNvPr id="47" name="Straight Connector 37"/>
                <p:cNvCxnSpPr/>
                <p:nvPr userDrawn="1"/>
              </p:nvCxnSpPr>
              <p:spPr bwMode="ltGray">
                <a:xfrm>
                  <a:off x="416687" y="750919"/>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38"/>
                <p:cNvCxnSpPr/>
                <p:nvPr userDrawn="1"/>
              </p:nvCxnSpPr>
              <p:spPr bwMode="ltGray">
                <a:xfrm rot="5400000">
                  <a:off x="417492" y="750125"/>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4" name="Group 34"/>
              <p:cNvGrpSpPr>
                <a:grpSpLocks/>
              </p:cNvGrpSpPr>
              <p:nvPr userDrawn="1"/>
            </p:nvGrpSpPr>
            <p:grpSpPr bwMode="auto">
              <a:xfrm>
                <a:off x="8557836" y="226590"/>
                <a:ext cx="228619" cy="228597"/>
                <a:chOff x="417613" y="636620"/>
                <a:chExt cx="228619" cy="228597"/>
              </a:xfrm>
            </p:grpSpPr>
            <p:cxnSp>
              <p:nvCxnSpPr>
                <p:cNvPr id="45" name="Straight Connector 44"/>
                <p:cNvCxnSpPr/>
                <p:nvPr userDrawn="1"/>
              </p:nvCxnSpPr>
              <p:spPr bwMode="ltGray">
                <a:xfrm>
                  <a:off x="41761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36"/>
                <p:cNvCxnSpPr/>
                <p:nvPr userDrawn="1"/>
              </p:nvCxnSpPr>
              <p:spPr bwMode="ltGray">
                <a:xfrm rot="5400000">
                  <a:off x="41762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 name="Group 45"/>
            <p:cNvGrpSpPr>
              <a:grpSpLocks/>
            </p:cNvGrpSpPr>
            <p:nvPr userDrawn="1"/>
          </p:nvGrpSpPr>
          <p:grpSpPr bwMode="auto">
            <a:xfrm>
              <a:off x="337081" y="4332682"/>
              <a:ext cx="8449374" cy="228598"/>
              <a:chOff x="337081" y="225716"/>
              <a:chExt cx="8449374" cy="228598"/>
            </a:xfrm>
          </p:grpSpPr>
          <p:grpSp>
            <p:nvGrpSpPr>
              <p:cNvPr id="25" name="Group 46"/>
              <p:cNvGrpSpPr>
                <a:grpSpLocks/>
              </p:cNvGrpSpPr>
              <p:nvPr userDrawn="1"/>
            </p:nvGrpSpPr>
            <p:grpSpPr bwMode="auto">
              <a:xfrm>
                <a:off x="337081" y="225717"/>
                <a:ext cx="228619" cy="228597"/>
                <a:chOff x="417083" y="635747"/>
                <a:chExt cx="228619" cy="228597"/>
              </a:xfrm>
            </p:grpSpPr>
            <p:cxnSp>
              <p:nvCxnSpPr>
                <p:cNvPr id="38" name="Straight Connector 37"/>
                <p:cNvCxnSpPr/>
                <p:nvPr userDrawn="1"/>
              </p:nvCxnSpPr>
              <p:spPr bwMode="ltGray">
                <a:xfrm>
                  <a:off x="41708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09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7"/>
              <p:cNvGrpSpPr>
                <a:grpSpLocks/>
              </p:cNvGrpSpPr>
              <p:nvPr userDrawn="1"/>
            </p:nvGrpSpPr>
            <p:grpSpPr bwMode="auto">
              <a:xfrm>
                <a:off x="2391476" y="225716"/>
                <a:ext cx="230206" cy="228597"/>
                <a:chOff x="416422" y="635746"/>
                <a:chExt cx="230206" cy="228597"/>
              </a:xfrm>
            </p:grpSpPr>
            <p:cxnSp>
              <p:nvCxnSpPr>
                <p:cNvPr id="36" name="Straight Connector 35"/>
                <p:cNvCxnSpPr/>
                <p:nvPr userDrawn="1"/>
              </p:nvCxnSpPr>
              <p:spPr bwMode="ltGray">
                <a:xfrm>
                  <a:off x="416422" y="750046"/>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227" y="749251"/>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48"/>
              <p:cNvGrpSpPr>
                <a:grpSpLocks/>
              </p:cNvGrpSpPr>
              <p:nvPr userDrawn="1"/>
            </p:nvGrpSpPr>
            <p:grpSpPr bwMode="auto">
              <a:xfrm>
                <a:off x="4447458" y="225717"/>
                <a:ext cx="228619" cy="228597"/>
                <a:chOff x="417348" y="635747"/>
                <a:chExt cx="228619" cy="228597"/>
              </a:xfrm>
            </p:grpSpPr>
            <p:cxnSp>
              <p:nvCxnSpPr>
                <p:cNvPr id="34" name="Straight Connector 33"/>
                <p:cNvCxnSpPr/>
                <p:nvPr userDrawn="1"/>
              </p:nvCxnSpPr>
              <p:spPr bwMode="ltGray">
                <a:xfrm>
                  <a:off x="417348"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359"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 name="Group 49"/>
              <p:cNvGrpSpPr>
                <a:grpSpLocks/>
              </p:cNvGrpSpPr>
              <p:nvPr userDrawn="1"/>
            </p:nvGrpSpPr>
            <p:grpSpPr bwMode="auto">
              <a:xfrm>
                <a:off x="6501853" y="225716"/>
                <a:ext cx="230207" cy="228597"/>
                <a:chOff x="416687" y="635746"/>
                <a:chExt cx="230207" cy="228597"/>
              </a:xfrm>
            </p:grpSpPr>
            <p:cxnSp>
              <p:nvCxnSpPr>
                <p:cNvPr id="32" name="Straight Connector 31"/>
                <p:cNvCxnSpPr/>
                <p:nvPr userDrawn="1"/>
              </p:nvCxnSpPr>
              <p:spPr bwMode="ltGray">
                <a:xfrm>
                  <a:off x="416687" y="750046"/>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492" y="749251"/>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 name="Group 50"/>
              <p:cNvGrpSpPr>
                <a:grpSpLocks/>
              </p:cNvGrpSpPr>
              <p:nvPr userDrawn="1"/>
            </p:nvGrpSpPr>
            <p:grpSpPr bwMode="auto">
              <a:xfrm>
                <a:off x="8557836" y="225717"/>
                <a:ext cx="228619" cy="228597"/>
                <a:chOff x="417613" y="635747"/>
                <a:chExt cx="228619" cy="228597"/>
              </a:xfrm>
            </p:grpSpPr>
            <p:cxnSp>
              <p:nvCxnSpPr>
                <p:cNvPr id="30" name="Straight Connector 29"/>
                <p:cNvCxnSpPr/>
                <p:nvPr userDrawn="1"/>
              </p:nvCxnSpPr>
              <p:spPr bwMode="ltGray">
                <a:xfrm>
                  <a:off x="41761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62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9" name="Group 61"/>
            <p:cNvGrpSpPr>
              <a:grpSpLocks/>
            </p:cNvGrpSpPr>
            <p:nvPr userDrawn="1"/>
          </p:nvGrpSpPr>
          <p:grpSpPr bwMode="auto">
            <a:xfrm>
              <a:off x="337081" y="6386877"/>
              <a:ext cx="8449374" cy="228597"/>
              <a:chOff x="337081" y="226429"/>
              <a:chExt cx="8449374" cy="228597"/>
            </a:xfrm>
          </p:grpSpPr>
          <p:grpSp>
            <p:nvGrpSpPr>
              <p:cNvPr id="10" name="Group 62"/>
              <p:cNvGrpSpPr>
                <a:grpSpLocks/>
              </p:cNvGrpSpPr>
              <p:nvPr userDrawn="1"/>
            </p:nvGrpSpPr>
            <p:grpSpPr bwMode="auto">
              <a:xfrm>
                <a:off x="337081" y="226429"/>
                <a:ext cx="228619" cy="228597"/>
                <a:chOff x="417083" y="636459"/>
                <a:chExt cx="228619" cy="228597"/>
              </a:xfrm>
            </p:grpSpPr>
            <p:cxnSp>
              <p:nvCxnSpPr>
                <p:cNvPr id="23" name="Straight Connector 22"/>
                <p:cNvCxnSpPr/>
                <p:nvPr userDrawn="1"/>
              </p:nvCxnSpPr>
              <p:spPr bwMode="ltGray">
                <a:xfrm>
                  <a:off x="41708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ltGray">
                <a:xfrm rot="5400000">
                  <a:off x="41709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3"/>
              <p:cNvGrpSpPr>
                <a:grpSpLocks/>
              </p:cNvGrpSpPr>
              <p:nvPr userDrawn="1"/>
            </p:nvGrpSpPr>
            <p:grpSpPr bwMode="auto">
              <a:xfrm>
                <a:off x="2391476" y="226429"/>
                <a:ext cx="230206" cy="228597"/>
                <a:chOff x="416422" y="636459"/>
                <a:chExt cx="230206" cy="228597"/>
              </a:xfrm>
            </p:grpSpPr>
            <p:cxnSp>
              <p:nvCxnSpPr>
                <p:cNvPr id="21" name="Straight Connector 20"/>
                <p:cNvCxnSpPr/>
                <p:nvPr userDrawn="1"/>
              </p:nvCxnSpPr>
              <p:spPr bwMode="ltGray">
                <a:xfrm>
                  <a:off x="416422" y="750758"/>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ltGray">
                <a:xfrm rot="5400000">
                  <a:off x="417227" y="749964"/>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4"/>
              <p:cNvGrpSpPr>
                <a:grpSpLocks/>
              </p:cNvGrpSpPr>
              <p:nvPr userDrawn="1"/>
            </p:nvGrpSpPr>
            <p:grpSpPr bwMode="auto">
              <a:xfrm>
                <a:off x="4447458" y="226429"/>
                <a:ext cx="228619" cy="228597"/>
                <a:chOff x="417348" y="636459"/>
                <a:chExt cx="228619" cy="228597"/>
              </a:xfrm>
            </p:grpSpPr>
            <p:cxnSp>
              <p:nvCxnSpPr>
                <p:cNvPr id="19" name="Straight Connector 18"/>
                <p:cNvCxnSpPr/>
                <p:nvPr userDrawn="1"/>
              </p:nvCxnSpPr>
              <p:spPr bwMode="ltGray">
                <a:xfrm>
                  <a:off x="417348"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bwMode="ltGray">
                <a:xfrm rot="5400000">
                  <a:off x="417359"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65"/>
              <p:cNvGrpSpPr>
                <a:grpSpLocks/>
              </p:cNvGrpSpPr>
              <p:nvPr userDrawn="1"/>
            </p:nvGrpSpPr>
            <p:grpSpPr bwMode="auto">
              <a:xfrm>
                <a:off x="6501853" y="226429"/>
                <a:ext cx="230207" cy="228597"/>
                <a:chOff x="416687" y="636459"/>
                <a:chExt cx="230207" cy="228597"/>
              </a:xfrm>
            </p:grpSpPr>
            <p:cxnSp>
              <p:nvCxnSpPr>
                <p:cNvPr id="17" name="Straight Connector 16"/>
                <p:cNvCxnSpPr/>
                <p:nvPr userDrawn="1"/>
              </p:nvCxnSpPr>
              <p:spPr bwMode="ltGray">
                <a:xfrm>
                  <a:off x="416687" y="750758"/>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bwMode="ltGray">
                <a:xfrm rot="5400000">
                  <a:off x="417492" y="749964"/>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66"/>
              <p:cNvGrpSpPr>
                <a:grpSpLocks/>
              </p:cNvGrpSpPr>
              <p:nvPr userDrawn="1"/>
            </p:nvGrpSpPr>
            <p:grpSpPr bwMode="auto">
              <a:xfrm>
                <a:off x="8557836" y="226429"/>
                <a:ext cx="228619" cy="228597"/>
                <a:chOff x="417613" y="636459"/>
                <a:chExt cx="228619" cy="228597"/>
              </a:xfrm>
            </p:grpSpPr>
            <p:cxnSp>
              <p:nvCxnSpPr>
                <p:cNvPr id="15" name="Straight Connector 14"/>
                <p:cNvCxnSpPr/>
                <p:nvPr userDrawn="1"/>
              </p:nvCxnSpPr>
              <p:spPr bwMode="ltGray">
                <a:xfrm>
                  <a:off x="41761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bwMode="ltGray">
                <a:xfrm rot="5400000">
                  <a:off x="41762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0" name="Rectangle 69"/>
          <p:cNvSpPr/>
          <p:nvPr userDrawn="1"/>
        </p:nvSpPr>
        <p:spPr bwMode="white">
          <a:xfrm>
            <a:off x="577850" y="463550"/>
            <a:ext cx="5929313" cy="3873500"/>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grpSp>
        <p:nvGrpSpPr>
          <p:cNvPr id="71" name="Group 74"/>
          <p:cNvGrpSpPr>
            <a:grpSpLocks/>
          </p:cNvGrpSpPr>
          <p:nvPr userDrawn="1"/>
        </p:nvGrpSpPr>
        <p:grpSpPr bwMode="auto">
          <a:xfrm>
            <a:off x="7095744" y="5035295"/>
            <a:ext cx="1453452" cy="1442911"/>
            <a:chOff x="6754761" y="4564626"/>
            <a:chExt cx="1806678" cy="1828800"/>
          </a:xfrm>
        </p:grpSpPr>
        <p:sp>
          <p:nvSpPr>
            <p:cNvPr id="72" name="Rectangle 71"/>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73" name="Picture 79" descr="Logo for title-300.bmp"/>
            <p:cNvPicPr>
              <a:picLocks noChangeAspect="1"/>
            </p:cNvPicPr>
            <p:nvPr userDrawn="1"/>
          </p:nvPicPr>
          <p:blipFill>
            <a:blip r:embed="rId3"/>
            <a:srcRect/>
            <a:stretch>
              <a:fillRect/>
            </a:stretch>
          </p:blipFill>
          <p:spPr bwMode="auto">
            <a:xfrm>
              <a:off x="7456956" y="5434290"/>
              <a:ext cx="1041159" cy="861281"/>
            </a:xfrm>
            <a:prstGeom prst="rect">
              <a:avLst/>
            </a:prstGeom>
            <a:noFill/>
            <a:ln w="9525">
              <a:noFill/>
              <a:miter lim="800000"/>
              <a:headEnd/>
              <a:tailEnd/>
            </a:ln>
          </p:spPr>
        </p:pic>
      </p:grpSp>
      <p:sp>
        <p:nvSpPr>
          <p:cNvPr id="198" name="Title 1"/>
          <p:cNvSpPr>
            <a:spLocks noGrp="1"/>
          </p:cNvSpPr>
          <p:nvPr>
            <p:ph type="ctrTitle"/>
          </p:nvPr>
        </p:nvSpPr>
        <p:spPr bwMode="black">
          <a:xfrm>
            <a:off x="911585" y="649948"/>
            <a:ext cx="5253242" cy="2338220"/>
          </a:xfrm>
        </p:spPr>
        <p:txBody>
          <a:bodyPr>
            <a:noAutofit/>
          </a:bodyPr>
          <a:lstStyle>
            <a:lvl1pPr algn="l">
              <a:lnSpc>
                <a:spcPct val="100000"/>
              </a:lnSpc>
              <a:defRPr sz="4400" b="0">
                <a:solidFill>
                  <a:schemeClr val="bg1"/>
                </a:solidFill>
                <a:latin typeface="+mj-lt"/>
              </a:defRPr>
            </a:lvl1pPr>
          </a:lstStyle>
          <a:p>
            <a:r>
              <a:rPr lang="en-US" smtClean="0"/>
              <a:t>Click to edit Master title style</a:t>
            </a:r>
            <a:endParaRPr lang="en-US" dirty="0"/>
          </a:p>
        </p:txBody>
      </p:sp>
      <p:sp>
        <p:nvSpPr>
          <p:cNvPr id="82" name="Content Placeholder 82"/>
          <p:cNvSpPr>
            <a:spLocks noGrp="1"/>
          </p:cNvSpPr>
          <p:nvPr>
            <p:ph sz="quarter" idx="10"/>
          </p:nvPr>
        </p:nvSpPr>
        <p:spPr bwMode="black">
          <a:xfrm>
            <a:off x="904875" y="3590658"/>
            <a:ext cx="5292725" cy="317092"/>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
        <p:nvSpPr>
          <p:cNvPr id="191" name="Subtitle 2"/>
          <p:cNvSpPr>
            <a:spLocks noGrp="1"/>
          </p:cNvSpPr>
          <p:nvPr>
            <p:ph type="subTitle" idx="1"/>
          </p:nvPr>
        </p:nvSpPr>
        <p:spPr bwMode="black">
          <a:xfrm>
            <a:off x="904875" y="3217228"/>
            <a:ext cx="5290113" cy="366033"/>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70"/>
          <p:cNvGrpSpPr>
            <a:grpSpLocks/>
          </p:cNvGrpSpPr>
          <p:nvPr userDrawn="1"/>
        </p:nvGrpSpPr>
        <p:grpSpPr bwMode="auto">
          <a:xfrm>
            <a:off x="346075" y="225425"/>
            <a:ext cx="8450263" cy="6389688"/>
            <a:chOff x="337081" y="225878"/>
            <a:chExt cx="8449374" cy="6389597"/>
          </a:xfrm>
        </p:grpSpPr>
        <p:grpSp>
          <p:nvGrpSpPr>
            <p:cNvPr id="4" name="Group 28"/>
            <p:cNvGrpSpPr>
              <a:grpSpLocks/>
            </p:cNvGrpSpPr>
            <p:nvPr userDrawn="1"/>
          </p:nvGrpSpPr>
          <p:grpSpPr bwMode="auto">
            <a:xfrm>
              <a:off x="337081" y="225878"/>
              <a:ext cx="8449374" cy="228597"/>
              <a:chOff x="337081" y="225878"/>
              <a:chExt cx="8449374" cy="228597"/>
            </a:xfrm>
          </p:grpSpPr>
          <p:grpSp>
            <p:nvGrpSpPr>
              <p:cNvPr id="53" name="Group 15"/>
              <p:cNvGrpSpPr>
                <a:grpSpLocks/>
              </p:cNvGrpSpPr>
              <p:nvPr userDrawn="1"/>
            </p:nvGrpSpPr>
            <p:grpSpPr bwMode="auto">
              <a:xfrm>
                <a:off x="337081" y="225878"/>
                <a:ext cx="228576" cy="228597"/>
                <a:chOff x="417083" y="635908"/>
                <a:chExt cx="228576" cy="228597"/>
              </a:xfrm>
            </p:grpSpPr>
            <p:cxnSp>
              <p:nvCxnSpPr>
                <p:cNvPr id="66" name="Straight Connector 13"/>
                <p:cNvCxnSpPr/>
                <p:nvPr userDrawn="1"/>
              </p:nvCxnSpPr>
              <p:spPr bwMode="ltGray">
                <a:xfrm>
                  <a:off x="417083"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14"/>
                <p:cNvCxnSpPr/>
                <p:nvPr userDrawn="1"/>
              </p:nvCxnSpPr>
              <p:spPr bwMode="ltGray">
                <a:xfrm rot="5400000">
                  <a:off x="417073"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4" name="Group 16"/>
              <p:cNvGrpSpPr>
                <a:grpSpLocks/>
              </p:cNvGrpSpPr>
              <p:nvPr userDrawn="1"/>
            </p:nvGrpSpPr>
            <p:grpSpPr bwMode="auto">
              <a:xfrm>
                <a:off x="2392678" y="225878"/>
                <a:ext cx="228576" cy="228597"/>
                <a:chOff x="417624" y="635908"/>
                <a:chExt cx="228576" cy="228597"/>
              </a:xfrm>
            </p:grpSpPr>
            <p:cxnSp>
              <p:nvCxnSpPr>
                <p:cNvPr id="64" name="Straight Connector 17"/>
                <p:cNvCxnSpPr/>
                <p:nvPr userDrawn="1"/>
              </p:nvCxnSpPr>
              <p:spPr bwMode="ltGray">
                <a:xfrm>
                  <a:off x="417624"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18"/>
                <p:cNvCxnSpPr/>
                <p:nvPr userDrawn="1"/>
              </p:nvCxnSpPr>
              <p:spPr bwMode="ltGray">
                <a:xfrm rot="5400000">
                  <a:off x="417613"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5" name="Group 19"/>
              <p:cNvGrpSpPr>
                <a:grpSpLocks/>
              </p:cNvGrpSpPr>
              <p:nvPr userDrawn="1"/>
            </p:nvGrpSpPr>
            <p:grpSpPr bwMode="auto">
              <a:xfrm>
                <a:off x="4446687" y="225878"/>
                <a:ext cx="230163" cy="228597"/>
                <a:chOff x="416577" y="635908"/>
                <a:chExt cx="230163" cy="228597"/>
              </a:xfrm>
            </p:grpSpPr>
            <p:cxnSp>
              <p:nvCxnSpPr>
                <p:cNvPr id="62" name="Straight Connector 61"/>
                <p:cNvCxnSpPr/>
                <p:nvPr userDrawn="1"/>
              </p:nvCxnSpPr>
              <p:spPr bwMode="ltGray">
                <a:xfrm>
                  <a:off x="416577" y="750207"/>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21"/>
                <p:cNvCxnSpPr/>
                <p:nvPr userDrawn="1"/>
              </p:nvCxnSpPr>
              <p:spPr bwMode="ltGray">
                <a:xfrm rot="5400000">
                  <a:off x="417360" y="749413"/>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22"/>
              <p:cNvGrpSpPr>
                <a:grpSpLocks/>
              </p:cNvGrpSpPr>
              <p:nvPr userDrawn="1"/>
            </p:nvGrpSpPr>
            <p:grpSpPr bwMode="auto">
              <a:xfrm>
                <a:off x="6502282" y="225878"/>
                <a:ext cx="228576" cy="228597"/>
                <a:chOff x="417116" y="635908"/>
                <a:chExt cx="228576" cy="228597"/>
              </a:xfrm>
            </p:grpSpPr>
            <p:cxnSp>
              <p:nvCxnSpPr>
                <p:cNvPr id="60" name="Straight Connector 23"/>
                <p:cNvCxnSpPr/>
                <p:nvPr userDrawn="1"/>
              </p:nvCxnSpPr>
              <p:spPr bwMode="ltGray">
                <a:xfrm>
                  <a:off x="417116"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24"/>
                <p:cNvCxnSpPr/>
                <p:nvPr userDrawn="1"/>
              </p:nvCxnSpPr>
              <p:spPr bwMode="ltGray">
                <a:xfrm rot="5400000">
                  <a:off x="417106"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25"/>
              <p:cNvGrpSpPr>
                <a:grpSpLocks/>
              </p:cNvGrpSpPr>
              <p:nvPr userDrawn="1"/>
            </p:nvGrpSpPr>
            <p:grpSpPr bwMode="auto">
              <a:xfrm>
                <a:off x="8557879" y="225878"/>
                <a:ext cx="228576" cy="228597"/>
                <a:chOff x="417656" y="635908"/>
                <a:chExt cx="228576" cy="228597"/>
              </a:xfrm>
            </p:grpSpPr>
            <p:cxnSp>
              <p:nvCxnSpPr>
                <p:cNvPr id="58" name="Straight Connector 57"/>
                <p:cNvCxnSpPr/>
                <p:nvPr userDrawn="1"/>
              </p:nvCxnSpPr>
              <p:spPr bwMode="ltGray">
                <a:xfrm>
                  <a:off x="417656"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bwMode="ltGray">
                <a:xfrm rot="5400000">
                  <a:off x="417645"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5" name="Group 29"/>
            <p:cNvGrpSpPr>
              <a:grpSpLocks/>
            </p:cNvGrpSpPr>
            <p:nvPr userDrawn="1"/>
          </p:nvGrpSpPr>
          <p:grpSpPr bwMode="auto">
            <a:xfrm>
              <a:off x="337081" y="2280073"/>
              <a:ext cx="8449374" cy="228598"/>
              <a:chOff x="337081" y="226590"/>
              <a:chExt cx="8449374" cy="228598"/>
            </a:xfrm>
          </p:grpSpPr>
          <p:grpSp>
            <p:nvGrpSpPr>
              <p:cNvPr id="38" name="Group 30"/>
              <p:cNvGrpSpPr>
                <a:grpSpLocks/>
              </p:cNvGrpSpPr>
              <p:nvPr userDrawn="1"/>
            </p:nvGrpSpPr>
            <p:grpSpPr bwMode="auto">
              <a:xfrm>
                <a:off x="337081" y="226590"/>
                <a:ext cx="228576" cy="228597"/>
                <a:chOff x="417083" y="636620"/>
                <a:chExt cx="228576" cy="228597"/>
              </a:xfrm>
            </p:grpSpPr>
            <p:cxnSp>
              <p:nvCxnSpPr>
                <p:cNvPr id="51" name="Straight Connector 50"/>
                <p:cNvCxnSpPr/>
                <p:nvPr userDrawn="1"/>
              </p:nvCxnSpPr>
              <p:spPr bwMode="ltGray">
                <a:xfrm>
                  <a:off x="417083"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ltGray">
                <a:xfrm rot="5400000">
                  <a:off x="417073"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 name="Group 31"/>
              <p:cNvGrpSpPr>
                <a:grpSpLocks/>
              </p:cNvGrpSpPr>
              <p:nvPr userDrawn="1"/>
            </p:nvGrpSpPr>
            <p:grpSpPr bwMode="auto">
              <a:xfrm>
                <a:off x="2392678" y="226590"/>
                <a:ext cx="228576" cy="228597"/>
                <a:chOff x="417624" y="636620"/>
                <a:chExt cx="228576" cy="228597"/>
              </a:xfrm>
            </p:grpSpPr>
            <p:cxnSp>
              <p:nvCxnSpPr>
                <p:cNvPr id="49" name="Straight Connector 48"/>
                <p:cNvCxnSpPr/>
                <p:nvPr userDrawn="1"/>
              </p:nvCxnSpPr>
              <p:spPr bwMode="ltGray">
                <a:xfrm>
                  <a:off x="417624"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ltGray">
                <a:xfrm rot="5400000">
                  <a:off x="417613"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0" name="Group 32"/>
              <p:cNvGrpSpPr>
                <a:grpSpLocks/>
              </p:cNvGrpSpPr>
              <p:nvPr userDrawn="1"/>
            </p:nvGrpSpPr>
            <p:grpSpPr bwMode="auto">
              <a:xfrm>
                <a:off x="4446687" y="226591"/>
                <a:ext cx="230163" cy="228597"/>
                <a:chOff x="416577" y="636621"/>
                <a:chExt cx="230163" cy="228597"/>
              </a:xfrm>
            </p:grpSpPr>
            <p:cxnSp>
              <p:nvCxnSpPr>
                <p:cNvPr id="47" name="Straight Connector 39"/>
                <p:cNvCxnSpPr/>
                <p:nvPr userDrawn="1"/>
              </p:nvCxnSpPr>
              <p:spPr bwMode="ltGray">
                <a:xfrm>
                  <a:off x="416577" y="750919"/>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0"/>
                <p:cNvCxnSpPr/>
                <p:nvPr userDrawn="1"/>
              </p:nvCxnSpPr>
              <p:spPr bwMode="ltGray">
                <a:xfrm rot="5400000">
                  <a:off x="417360" y="750126"/>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3"/>
              <p:cNvGrpSpPr>
                <a:grpSpLocks/>
              </p:cNvGrpSpPr>
              <p:nvPr userDrawn="1"/>
            </p:nvGrpSpPr>
            <p:grpSpPr bwMode="auto">
              <a:xfrm>
                <a:off x="6502282" y="226590"/>
                <a:ext cx="228576" cy="228597"/>
                <a:chOff x="417116" y="636620"/>
                <a:chExt cx="228576" cy="228597"/>
              </a:xfrm>
            </p:grpSpPr>
            <p:cxnSp>
              <p:nvCxnSpPr>
                <p:cNvPr id="45" name="Straight Connector 37"/>
                <p:cNvCxnSpPr/>
                <p:nvPr userDrawn="1"/>
              </p:nvCxnSpPr>
              <p:spPr bwMode="ltGray">
                <a:xfrm>
                  <a:off x="417116"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38"/>
                <p:cNvCxnSpPr/>
                <p:nvPr userDrawn="1"/>
              </p:nvCxnSpPr>
              <p:spPr bwMode="ltGray">
                <a:xfrm rot="5400000">
                  <a:off x="417106"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4"/>
              <p:cNvGrpSpPr>
                <a:grpSpLocks/>
              </p:cNvGrpSpPr>
              <p:nvPr userDrawn="1"/>
            </p:nvGrpSpPr>
            <p:grpSpPr bwMode="auto">
              <a:xfrm>
                <a:off x="8557879" y="226590"/>
                <a:ext cx="228576" cy="228597"/>
                <a:chOff x="417656" y="636620"/>
                <a:chExt cx="228576" cy="228597"/>
              </a:xfrm>
            </p:grpSpPr>
            <p:cxnSp>
              <p:nvCxnSpPr>
                <p:cNvPr id="43" name="Straight Connector 42"/>
                <p:cNvCxnSpPr/>
                <p:nvPr userDrawn="1"/>
              </p:nvCxnSpPr>
              <p:spPr bwMode="ltGray">
                <a:xfrm>
                  <a:off x="417656"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36"/>
                <p:cNvCxnSpPr/>
                <p:nvPr userDrawn="1"/>
              </p:nvCxnSpPr>
              <p:spPr bwMode="ltGray">
                <a:xfrm rot="5400000">
                  <a:off x="417645"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6" name="Group 45"/>
            <p:cNvGrpSpPr>
              <a:grpSpLocks/>
            </p:cNvGrpSpPr>
            <p:nvPr userDrawn="1"/>
          </p:nvGrpSpPr>
          <p:grpSpPr bwMode="auto">
            <a:xfrm>
              <a:off x="337081" y="4332683"/>
              <a:ext cx="8449374" cy="228597"/>
              <a:chOff x="337081" y="225717"/>
              <a:chExt cx="8449374" cy="228597"/>
            </a:xfrm>
          </p:grpSpPr>
          <p:grpSp>
            <p:nvGrpSpPr>
              <p:cNvPr id="23" name="Group 46"/>
              <p:cNvGrpSpPr>
                <a:grpSpLocks/>
              </p:cNvGrpSpPr>
              <p:nvPr userDrawn="1"/>
            </p:nvGrpSpPr>
            <p:grpSpPr bwMode="auto">
              <a:xfrm>
                <a:off x="337081" y="225717"/>
                <a:ext cx="228576" cy="228597"/>
                <a:chOff x="417083" y="635747"/>
                <a:chExt cx="228576" cy="228597"/>
              </a:xfrm>
            </p:grpSpPr>
            <p:cxnSp>
              <p:nvCxnSpPr>
                <p:cNvPr id="36" name="Straight Connector 35"/>
                <p:cNvCxnSpPr/>
                <p:nvPr userDrawn="1"/>
              </p:nvCxnSpPr>
              <p:spPr bwMode="ltGray">
                <a:xfrm>
                  <a:off x="417083"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073"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47"/>
              <p:cNvGrpSpPr>
                <a:grpSpLocks/>
              </p:cNvGrpSpPr>
              <p:nvPr userDrawn="1"/>
            </p:nvGrpSpPr>
            <p:grpSpPr bwMode="auto">
              <a:xfrm>
                <a:off x="2392678" y="225717"/>
                <a:ext cx="228576" cy="228597"/>
                <a:chOff x="417624" y="635747"/>
                <a:chExt cx="228576" cy="228597"/>
              </a:xfrm>
            </p:grpSpPr>
            <p:cxnSp>
              <p:nvCxnSpPr>
                <p:cNvPr id="34" name="Straight Connector 33"/>
                <p:cNvCxnSpPr/>
                <p:nvPr userDrawn="1"/>
              </p:nvCxnSpPr>
              <p:spPr bwMode="ltGray">
                <a:xfrm>
                  <a:off x="417624"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613"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48"/>
              <p:cNvGrpSpPr>
                <a:grpSpLocks/>
              </p:cNvGrpSpPr>
              <p:nvPr userDrawn="1"/>
            </p:nvGrpSpPr>
            <p:grpSpPr bwMode="auto">
              <a:xfrm>
                <a:off x="4446687" y="225717"/>
                <a:ext cx="230163" cy="228597"/>
                <a:chOff x="416577" y="635747"/>
                <a:chExt cx="230163" cy="228597"/>
              </a:xfrm>
            </p:grpSpPr>
            <p:cxnSp>
              <p:nvCxnSpPr>
                <p:cNvPr id="32" name="Straight Connector 31"/>
                <p:cNvCxnSpPr/>
                <p:nvPr userDrawn="1"/>
              </p:nvCxnSpPr>
              <p:spPr bwMode="ltGray">
                <a:xfrm>
                  <a:off x="416577" y="750046"/>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360" y="74925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9"/>
              <p:cNvGrpSpPr>
                <a:grpSpLocks/>
              </p:cNvGrpSpPr>
              <p:nvPr userDrawn="1"/>
            </p:nvGrpSpPr>
            <p:grpSpPr bwMode="auto">
              <a:xfrm>
                <a:off x="6502282" y="225717"/>
                <a:ext cx="228576" cy="228597"/>
                <a:chOff x="417116" y="635747"/>
                <a:chExt cx="228576" cy="228597"/>
              </a:xfrm>
            </p:grpSpPr>
            <p:cxnSp>
              <p:nvCxnSpPr>
                <p:cNvPr id="30" name="Straight Connector 29"/>
                <p:cNvCxnSpPr/>
                <p:nvPr userDrawn="1"/>
              </p:nvCxnSpPr>
              <p:spPr bwMode="ltGray">
                <a:xfrm>
                  <a:off x="417116"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106"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50"/>
              <p:cNvGrpSpPr>
                <a:grpSpLocks/>
              </p:cNvGrpSpPr>
              <p:nvPr userDrawn="1"/>
            </p:nvGrpSpPr>
            <p:grpSpPr bwMode="auto">
              <a:xfrm>
                <a:off x="8557879" y="225717"/>
                <a:ext cx="228576" cy="228597"/>
                <a:chOff x="417656" y="635747"/>
                <a:chExt cx="228576" cy="228597"/>
              </a:xfrm>
            </p:grpSpPr>
            <p:cxnSp>
              <p:nvCxnSpPr>
                <p:cNvPr id="28" name="Straight Connector 27"/>
                <p:cNvCxnSpPr/>
                <p:nvPr userDrawn="1"/>
              </p:nvCxnSpPr>
              <p:spPr bwMode="ltGray">
                <a:xfrm>
                  <a:off x="417656"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bwMode="ltGray">
                <a:xfrm rot="5400000">
                  <a:off x="417645"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61"/>
            <p:cNvGrpSpPr>
              <a:grpSpLocks/>
            </p:cNvGrpSpPr>
            <p:nvPr userDrawn="1"/>
          </p:nvGrpSpPr>
          <p:grpSpPr bwMode="auto">
            <a:xfrm>
              <a:off x="337081" y="6386877"/>
              <a:ext cx="8449374" cy="228598"/>
              <a:chOff x="337081" y="226429"/>
              <a:chExt cx="8449374" cy="228598"/>
            </a:xfrm>
          </p:grpSpPr>
          <p:grpSp>
            <p:nvGrpSpPr>
              <p:cNvPr id="8" name="Group 62"/>
              <p:cNvGrpSpPr>
                <a:grpSpLocks/>
              </p:cNvGrpSpPr>
              <p:nvPr userDrawn="1"/>
            </p:nvGrpSpPr>
            <p:grpSpPr bwMode="auto">
              <a:xfrm>
                <a:off x="337081" y="226429"/>
                <a:ext cx="228576" cy="228597"/>
                <a:chOff x="417083" y="636459"/>
                <a:chExt cx="228576" cy="228597"/>
              </a:xfrm>
            </p:grpSpPr>
            <p:cxnSp>
              <p:nvCxnSpPr>
                <p:cNvPr id="21" name="Straight Connector 20"/>
                <p:cNvCxnSpPr/>
                <p:nvPr userDrawn="1"/>
              </p:nvCxnSpPr>
              <p:spPr bwMode="ltGray">
                <a:xfrm>
                  <a:off x="417083"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ltGray">
                <a:xfrm rot="5400000">
                  <a:off x="417073"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63"/>
              <p:cNvGrpSpPr>
                <a:grpSpLocks/>
              </p:cNvGrpSpPr>
              <p:nvPr userDrawn="1"/>
            </p:nvGrpSpPr>
            <p:grpSpPr bwMode="auto">
              <a:xfrm>
                <a:off x="2392678" y="226429"/>
                <a:ext cx="228576" cy="228597"/>
                <a:chOff x="417624" y="636459"/>
                <a:chExt cx="228576" cy="228597"/>
              </a:xfrm>
            </p:grpSpPr>
            <p:cxnSp>
              <p:nvCxnSpPr>
                <p:cNvPr id="19" name="Straight Connector 18"/>
                <p:cNvCxnSpPr/>
                <p:nvPr userDrawn="1"/>
              </p:nvCxnSpPr>
              <p:spPr bwMode="ltGray">
                <a:xfrm>
                  <a:off x="417624"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bwMode="ltGray">
                <a:xfrm rot="5400000">
                  <a:off x="417613"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64"/>
              <p:cNvGrpSpPr>
                <a:grpSpLocks/>
              </p:cNvGrpSpPr>
              <p:nvPr userDrawn="1"/>
            </p:nvGrpSpPr>
            <p:grpSpPr bwMode="auto">
              <a:xfrm>
                <a:off x="4446687" y="226430"/>
                <a:ext cx="230163" cy="228597"/>
                <a:chOff x="416577" y="636460"/>
                <a:chExt cx="230163" cy="228597"/>
              </a:xfrm>
            </p:grpSpPr>
            <p:cxnSp>
              <p:nvCxnSpPr>
                <p:cNvPr id="17" name="Straight Connector 16"/>
                <p:cNvCxnSpPr/>
                <p:nvPr userDrawn="1"/>
              </p:nvCxnSpPr>
              <p:spPr bwMode="ltGray">
                <a:xfrm>
                  <a:off x="416577" y="750758"/>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bwMode="ltGray">
                <a:xfrm rot="5400000">
                  <a:off x="417360" y="74996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5"/>
              <p:cNvGrpSpPr>
                <a:grpSpLocks/>
              </p:cNvGrpSpPr>
              <p:nvPr userDrawn="1"/>
            </p:nvGrpSpPr>
            <p:grpSpPr bwMode="auto">
              <a:xfrm>
                <a:off x="6502282" y="226429"/>
                <a:ext cx="228576" cy="228597"/>
                <a:chOff x="417116" y="636459"/>
                <a:chExt cx="228576" cy="228597"/>
              </a:xfrm>
            </p:grpSpPr>
            <p:cxnSp>
              <p:nvCxnSpPr>
                <p:cNvPr id="15" name="Straight Connector 14"/>
                <p:cNvCxnSpPr/>
                <p:nvPr userDrawn="1"/>
              </p:nvCxnSpPr>
              <p:spPr bwMode="ltGray">
                <a:xfrm>
                  <a:off x="417116"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bwMode="ltGray">
                <a:xfrm rot="5400000">
                  <a:off x="417106"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6"/>
              <p:cNvGrpSpPr>
                <a:grpSpLocks/>
              </p:cNvGrpSpPr>
              <p:nvPr userDrawn="1"/>
            </p:nvGrpSpPr>
            <p:grpSpPr bwMode="auto">
              <a:xfrm>
                <a:off x="8557879" y="226429"/>
                <a:ext cx="228576" cy="228597"/>
                <a:chOff x="417656" y="636459"/>
                <a:chExt cx="228576" cy="228597"/>
              </a:xfrm>
            </p:grpSpPr>
            <p:cxnSp>
              <p:nvCxnSpPr>
                <p:cNvPr id="13" name="Straight Connector 12"/>
                <p:cNvCxnSpPr/>
                <p:nvPr userDrawn="1"/>
              </p:nvCxnSpPr>
              <p:spPr bwMode="ltGray">
                <a:xfrm>
                  <a:off x="417656"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bwMode="ltGray">
                <a:xfrm rot="5400000">
                  <a:off x="417645"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68" name="Rectangle 67"/>
          <p:cNvSpPr/>
          <p:nvPr userDrawn="1"/>
        </p:nvSpPr>
        <p:spPr bwMode="white">
          <a:xfrm>
            <a:off x="577850" y="466725"/>
            <a:ext cx="8002588" cy="18192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69" name="Picture 77" descr="Logo-format-300-BW.png"/>
          <p:cNvPicPr>
            <a:picLocks noChangeAspect="1"/>
          </p:cNvPicPr>
          <p:nvPr userDrawn="1"/>
        </p:nvPicPr>
        <p:blipFill>
          <a:blip r:embed="rId3"/>
          <a:srcRect/>
          <a:stretch>
            <a:fillRect/>
          </a:stretch>
        </p:blipFill>
        <p:spPr bwMode="gray">
          <a:xfrm>
            <a:off x="8034338" y="6362700"/>
            <a:ext cx="492125" cy="417513"/>
          </a:xfrm>
          <a:prstGeom prst="rect">
            <a:avLst/>
          </a:prstGeom>
          <a:noFill/>
          <a:ln w="9525">
            <a:noFill/>
            <a:miter lim="800000"/>
            <a:headEnd/>
            <a:tailEnd/>
          </a:ln>
        </p:spPr>
      </p:pic>
      <p:sp>
        <p:nvSpPr>
          <p:cNvPr id="328" name="Title 1"/>
          <p:cNvSpPr>
            <a:spLocks noGrp="1"/>
          </p:cNvSpPr>
          <p:nvPr>
            <p:ph type="ctrTitle"/>
          </p:nvPr>
        </p:nvSpPr>
        <p:spPr bwMode="black">
          <a:xfrm>
            <a:off x="911584" y="657900"/>
            <a:ext cx="7306999" cy="1457340"/>
          </a:xfrm>
        </p:spPr>
        <p:txBody>
          <a:bodyPr>
            <a:noAutofit/>
          </a:bodyPr>
          <a:lstStyle>
            <a:lvl1pPr algn="l">
              <a:lnSpc>
                <a:spcPct val="90000"/>
              </a:lnSpc>
              <a:defRPr sz="3200" b="0">
                <a:solidFill>
                  <a:schemeClr val="bg1"/>
                </a:solidFill>
                <a:latin typeface="+mj-lt"/>
              </a:defRPr>
            </a:lvl1pPr>
          </a:lstStyle>
          <a:p>
            <a:r>
              <a:rPr lang="en-US" smtClean="0"/>
              <a:t>Click to edit Master title style</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bwMode="auto">
          <a:xfrm>
            <a:off x="218498" y="94690"/>
            <a:ext cx="8521700" cy="443198"/>
          </a:xfrm>
          <a:prstGeom prst="rect">
            <a:avLst/>
          </a:prstGeom>
          <a:noFill/>
          <a:ln w="9525">
            <a:noFill/>
            <a:miter lim="800000"/>
            <a:headEnd/>
            <a:tailEnd/>
          </a:ln>
          <a:effectLst/>
        </p:spPr>
        <p:txBody>
          <a:bodyPr/>
          <a:lstStyle>
            <a:lvl1pPr>
              <a:defRPr sz="3200" b="1">
                <a:solidFill>
                  <a:schemeClr val="bg1"/>
                </a:solidFill>
                <a:latin typeface="Candara" pitchFamily="34" charset="0"/>
              </a:defRPr>
            </a:lvl1pPr>
          </a:lstStyle>
          <a:p>
            <a:pPr lvl="0"/>
            <a:r>
              <a:rPr lang="en-US" dirty="0" smtClean="0"/>
              <a:t>Click to edit Master title style</a:t>
            </a:r>
          </a:p>
        </p:txBody>
      </p:sp>
      <p:sp>
        <p:nvSpPr>
          <p:cNvPr id="8" name="Content Placeholder 2"/>
          <p:cNvSpPr>
            <a:spLocks noGrp="1"/>
          </p:cNvSpPr>
          <p:nvPr>
            <p:ph sz="half" idx="1"/>
          </p:nvPr>
        </p:nvSpPr>
        <p:spPr>
          <a:xfrm>
            <a:off x="298450" y="1056904"/>
            <a:ext cx="8536792" cy="5130139"/>
          </a:xfrm>
          <a:prstGeom prst="rect">
            <a:avLst/>
          </a:prstGeom>
        </p:spPr>
        <p:txBody>
          <a:bodyPr/>
          <a:lstStyle>
            <a:lvl1pPr>
              <a:defRPr sz="2400">
                <a:latin typeface="Candara" pitchFamily="34" charset="0"/>
              </a:defRPr>
            </a:lvl1pPr>
            <a:lvl2pPr>
              <a:defRPr sz="2000">
                <a:latin typeface="Candara" pitchFamily="34" charset="0"/>
              </a:defRPr>
            </a:lvl2pPr>
            <a:lvl3pPr>
              <a:defRPr sz="1800">
                <a:latin typeface="Candara" pitchFamily="34" charset="0"/>
              </a:defRPr>
            </a:lvl3pPr>
            <a:lvl4pPr>
              <a:defRPr sz="1600">
                <a:latin typeface="Candara" pitchFamily="34" charset="0"/>
              </a:defRPr>
            </a:lvl4pPr>
            <a:lvl5pPr>
              <a:defRPr sz="1400">
                <a:latin typeface="Candar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ttp://www1.gotomeeting.com/g2w/images/735745448/10217233011136752/embed.jpg"/>
          <p:cNvPicPr>
            <a:picLocks noChangeAspect="1" noChangeArrowheads="1"/>
          </p:cNvPicPr>
          <p:nvPr userDrawn="1"/>
        </p:nvPicPr>
        <p:blipFill>
          <a:blip r:embed="rId2"/>
          <a:srcRect/>
          <a:stretch>
            <a:fillRect/>
          </a:stretch>
        </p:blipFill>
        <p:spPr bwMode="auto">
          <a:xfrm>
            <a:off x="557721" y="6522720"/>
            <a:ext cx="1807527" cy="187993"/>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6B712B-9557-461A-BF70-62051333B6B4}" type="datetimeFigureOut">
              <a:rPr lang="en-US" smtClean="0"/>
              <a:pPr/>
              <a:t>6/13/2012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4F3FF-D0A9-47F7-8B56-CAFAC71B86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Question">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79"/>
          <p:cNvGrpSpPr>
            <a:grpSpLocks/>
          </p:cNvGrpSpPr>
          <p:nvPr userDrawn="1"/>
        </p:nvGrpSpPr>
        <p:grpSpPr bwMode="auto">
          <a:xfrm>
            <a:off x="344488" y="225425"/>
            <a:ext cx="8448675" cy="6389688"/>
            <a:chOff x="337081" y="225878"/>
            <a:chExt cx="8449374" cy="6389597"/>
          </a:xfrm>
        </p:grpSpPr>
        <p:grpSp>
          <p:nvGrpSpPr>
            <p:cNvPr id="6" name="Group 28"/>
            <p:cNvGrpSpPr>
              <a:grpSpLocks/>
            </p:cNvGrpSpPr>
            <p:nvPr userDrawn="1"/>
          </p:nvGrpSpPr>
          <p:grpSpPr bwMode="auto">
            <a:xfrm>
              <a:off x="337081" y="225877"/>
              <a:ext cx="8449374" cy="228598"/>
              <a:chOff x="337081" y="225877"/>
              <a:chExt cx="8449374" cy="228598"/>
            </a:xfrm>
          </p:grpSpPr>
          <p:grpSp>
            <p:nvGrpSpPr>
              <p:cNvPr id="55" name="Group 15"/>
              <p:cNvGrpSpPr>
                <a:grpSpLocks/>
              </p:cNvGrpSpPr>
              <p:nvPr userDrawn="1"/>
            </p:nvGrpSpPr>
            <p:grpSpPr bwMode="auto">
              <a:xfrm>
                <a:off x="337081" y="225878"/>
                <a:ext cx="228619" cy="228597"/>
                <a:chOff x="417083" y="635908"/>
                <a:chExt cx="228619" cy="228597"/>
              </a:xfrm>
            </p:grpSpPr>
            <p:cxnSp>
              <p:nvCxnSpPr>
                <p:cNvPr id="68" name="Straight Connector 13"/>
                <p:cNvCxnSpPr/>
                <p:nvPr userDrawn="1"/>
              </p:nvCxnSpPr>
              <p:spPr bwMode="ltGray">
                <a:xfrm>
                  <a:off x="41708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14"/>
                <p:cNvCxnSpPr/>
                <p:nvPr userDrawn="1"/>
              </p:nvCxnSpPr>
              <p:spPr bwMode="ltGray">
                <a:xfrm rot="5400000">
                  <a:off x="41709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16"/>
              <p:cNvGrpSpPr>
                <a:grpSpLocks/>
              </p:cNvGrpSpPr>
              <p:nvPr userDrawn="1"/>
            </p:nvGrpSpPr>
            <p:grpSpPr bwMode="auto">
              <a:xfrm>
                <a:off x="2391476" y="225877"/>
                <a:ext cx="230206" cy="228597"/>
                <a:chOff x="416422" y="635907"/>
                <a:chExt cx="230206" cy="228597"/>
              </a:xfrm>
            </p:grpSpPr>
            <p:cxnSp>
              <p:nvCxnSpPr>
                <p:cNvPr id="66" name="Straight Connector 17"/>
                <p:cNvCxnSpPr/>
                <p:nvPr userDrawn="1"/>
              </p:nvCxnSpPr>
              <p:spPr bwMode="ltGray">
                <a:xfrm>
                  <a:off x="416422" y="750207"/>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18"/>
                <p:cNvCxnSpPr/>
                <p:nvPr userDrawn="1"/>
              </p:nvCxnSpPr>
              <p:spPr bwMode="ltGray">
                <a:xfrm rot="5400000">
                  <a:off x="417227" y="74941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19"/>
              <p:cNvGrpSpPr>
                <a:grpSpLocks/>
              </p:cNvGrpSpPr>
              <p:nvPr userDrawn="1"/>
            </p:nvGrpSpPr>
            <p:grpSpPr bwMode="auto">
              <a:xfrm>
                <a:off x="4447458" y="225878"/>
                <a:ext cx="228619" cy="228597"/>
                <a:chOff x="417348" y="635908"/>
                <a:chExt cx="228619" cy="228597"/>
              </a:xfrm>
            </p:grpSpPr>
            <p:cxnSp>
              <p:nvCxnSpPr>
                <p:cNvPr id="64" name="Straight Connector 63"/>
                <p:cNvCxnSpPr/>
                <p:nvPr userDrawn="1"/>
              </p:nvCxnSpPr>
              <p:spPr bwMode="ltGray">
                <a:xfrm>
                  <a:off x="417348"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21"/>
                <p:cNvCxnSpPr/>
                <p:nvPr userDrawn="1"/>
              </p:nvCxnSpPr>
              <p:spPr bwMode="ltGray">
                <a:xfrm rot="5400000">
                  <a:off x="417359"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8" name="Group 22"/>
              <p:cNvGrpSpPr>
                <a:grpSpLocks/>
              </p:cNvGrpSpPr>
              <p:nvPr userDrawn="1"/>
            </p:nvGrpSpPr>
            <p:grpSpPr bwMode="auto">
              <a:xfrm>
                <a:off x="6501853" y="225877"/>
                <a:ext cx="230207" cy="228597"/>
                <a:chOff x="416687" y="635907"/>
                <a:chExt cx="230207" cy="228597"/>
              </a:xfrm>
            </p:grpSpPr>
            <p:cxnSp>
              <p:nvCxnSpPr>
                <p:cNvPr id="62" name="Straight Connector 23"/>
                <p:cNvCxnSpPr/>
                <p:nvPr userDrawn="1"/>
              </p:nvCxnSpPr>
              <p:spPr bwMode="ltGray">
                <a:xfrm>
                  <a:off x="416687" y="750207"/>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24"/>
                <p:cNvCxnSpPr/>
                <p:nvPr userDrawn="1"/>
              </p:nvCxnSpPr>
              <p:spPr bwMode="ltGray">
                <a:xfrm rot="5400000">
                  <a:off x="417492" y="749412"/>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9" name="Group 25"/>
              <p:cNvGrpSpPr>
                <a:grpSpLocks/>
              </p:cNvGrpSpPr>
              <p:nvPr userDrawn="1"/>
            </p:nvGrpSpPr>
            <p:grpSpPr bwMode="auto">
              <a:xfrm>
                <a:off x="8557836" y="225878"/>
                <a:ext cx="228619" cy="228597"/>
                <a:chOff x="417613" y="635908"/>
                <a:chExt cx="228619" cy="228597"/>
              </a:xfrm>
            </p:grpSpPr>
            <p:cxnSp>
              <p:nvCxnSpPr>
                <p:cNvPr id="60" name="Straight Connector 59"/>
                <p:cNvCxnSpPr/>
                <p:nvPr userDrawn="1"/>
              </p:nvCxnSpPr>
              <p:spPr bwMode="ltGray">
                <a:xfrm>
                  <a:off x="41761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ltGray">
                <a:xfrm rot="5400000">
                  <a:off x="41762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29"/>
            <p:cNvGrpSpPr>
              <a:grpSpLocks/>
            </p:cNvGrpSpPr>
            <p:nvPr userDrawn="1"/>
          </p:nvGrpSpPr>
          <p:grpSpPr bwMode="auto">
            <a:xfrm>
              <a:off x="337081" y="2280073"/>
              <a:ext cx="8449374" cy="228597"/>
              <a:chOff x="337081" y="226590"/>
              <a:chExt cx="8449374" cy="228597"/>
            </a:xfrm>
          </p:grpSpPr>
          <p:grpSp>
            <p:nvGrpSpPr>
              <p:cNvPr id="40" name="Group 30"/>
              <p:cNvGrpSpPr>
                <a:grpSpLocks/>
              </p:cNvGrpSpPr>
              <p:nvPr userDrawn="1"/>
            </p:nvGrpSpPr>
            <p:grpSpPr bwMode="auto">
              <a:xfrm>
                <a:off x="337081" y="226590"/>
                <a:ext cx="228619" cy="228597"/>
                <a:chOff x="417083" y="636620"/>
                <a:chExt cx="228619" cy="228597"/>
              </a:xfrm>
            </p:grpSpPr>
            <p:cxnSp>
              <p:nvCxnSpPr>
                <p:cNvPr id="53" name="Straight Connector 52"/>
                <p:cNvCxnSpPr/>
                <p:nvPr userDrawn="1"/>
              </p:nvCxnSpPr>
              <p:spPr bwMode="ltGray">
                <a:xfrm>
                  <a:off x="41708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ltGray">
                <a:xfrm rot="5400000">
                  <a:off x="41709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1"/>
              <p:cNvGrpSpPr>
                <a:grpSpLocks/>
              </p:cNvGrpSpPr>
              <p:nvPr userDrawn="1"/>
            </p:nvGrpSpPr>
            <p:grpSpPr bwMode="auto">
              <a:xfrm>
                <a:off x="2391476" y="226590"/>
                <a:ext cx="230206" cy="228597"/>
                <a:chOff x="416422" y="636620"/>
                <a:chExt cx="230206" cy="228597"/>
              </a:xfrm>
            </p:grpSpPr>
            <p:cxnSp>
              <p:nvCxnSpPr>
                <p:cNvPr id="51" name="Straight Connector 50"/>
                <p:cNvCxnSpPr/>
                <p:nvPr userDrawn="1"/>
              </p:nvCxnSpPr>
              <p:spPr bwMode="ltGray">
                <a:xfrm>
                  <a:off x="416422" y="750919"/>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ltGray">
                <a:xfrm rot="5400000">
                  <a:off x="417227" y="75012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2"/>
              <p:cNvGrpSpPr>
                <a:grpSpLocks/>
              </p:cNvGrpSpPr>
              <p:nvPr userDrawn="1"/>
            </p:nvGrpSpPr>
            <p:grpSpPr bwMode="auto">
              <a:xfrm>
                <a:off x="4447458" y="226590"/>
                <a:ext cx="228619" cy="228597"/>
                <a:chOff x="417348" y="636620"/>
                <a:chExt cx="228619" cy="228597"/>
              </a:xfrm>
            </p:grpSpPr>
            <p:cxnSp>
              <p:nvCxnSpPr>
                <p:cNvPr id="49" name="Straight Connector 39"/>
                <p:cNvCxnSpPr/>
                <p:nvPr userDrawn="1"/>
              </p:nvCxnSpPr>
              <p:spPr bwMode="ltGray">
                <a:xfrm>
                  <a:off x="417348"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0"/>
                <p:cNvCxnSpPr/>
                <p:nvPr userDrawn="1"/>
              </p:nvCxnSpPr>
              <p:spPr bwMode="ltGray">
                <a:xfrm rot="5400000">
                  <a:off x="417359"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3" name="Group 33"/>
              <p:cNvGrpSpPr>
                <a:grpSpLocks/>
              </p:cNvGrpSpPr>
              <p:nvPr userDrawn="1"/>
            </p:nvGrpSpPr>
            <p:grpSpPr bwMode="auto">
              <a:xfrm>
                <a:off x="6501853" y="226590"/>
                <a:ext cx="230207" cy="228597"/>
                <a:chOff x="416687" y="636620"/>
                <a:chExt cx="230207" cy="228597"/>
              </a:xfrm>
            </p:grpSpPr>
            <p:cxnSp>
              <p:nvCxnSpPr>
                <p:cNvPr id="47" name="Straight Connector 37"/>
                <p:cNvCxnSpPr/>
                <p:nvPr userDrawn="1"/>
              </p:nvCxnSpPr>
              <p:spPr bwMode="ltGray">
                <a:xfrm>
                  <a:off x="416687" y="750919"/>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38"/>
                <p:cNvCxnSpPr/>
                <p:nvPr userDrawn="1"/>
              </p:nvCxnSpPr>
              <p:spPr bwMode="ltGray">
                <a:xfrm rot="5400000">
                  <a:off x="417492" y="750125"/>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4" name="Group 34"/>
              <p:cNvGrpSpPr>
                <a:grpSpLocks/>
              </p:cNvGrpSpPr>
              <p:nvPr userDrawn="1"/>
            </p:nvGrpSpPr>
            <p:grpSpPr bwMode="auto">
              <a:xfrm>
                <a:off x="8557836" y="226590"/>
                <a:ext cx="228619" cy="228597"/>
                <a:chOff x="417613" y="636620"/>
                <a:chExt cx="228619" cy="228597"/>
              </a:xfrm>
            </p:grpSpPr>
            <p:cxnSp>
              <p:nvCxnSpPr>
                <p:cNvPr id="45" name="Straight Connector 44"/>
                <p:cNvCxnSpPr/>
                <p:nvPr userDrawn="1"/>
              </p:nvCxnSpPr>
              <p:spPr bwMode="ltGray">
                <a:xfrm>
                  <a:off x="41761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36"/>
                <p:cNvCxnSpPr/>
                <p:nvPr userDrawn="1"/>
              </p:nvCxnSpPr>
              <p:spPr bwMode="ltGray">
                <a:xfrm rot="5400000">
                  <a:off x="41762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 name="Group 45"/>
            <p:cNvGrpSpPr>
              <a:grpSpLocks/>
            </p:cNvGrpSpPr>
            <p:nvPr userDrawn="1"/>
          </p:nvGrpSpPr>
          <p:grpSpPr bwMode="auto">
            <a:xfrm>
              <a:off x="337081" y="4332682"/>
              <a:ext cx="8449374" cy="228598"/>
              <a:chOff x="337081" y="225716"/>
              <a:chExt cx="8449374" cy="228598"/>
            </a:xfrm>
          </p:grpSpPr>
          <p:grpSp>
            <p:nvGrpSpPr>
              <p:cNvPr id="25" name="Group 46"/>
              <p:cNvGrpSpPr>
                <a:grpSpLocks/>
              </p:cNvGrpSpPr>
              <p:nvPr userDrawn="1"/>
            </p:nvGrpSpPr>
            <p:grpSpPr bwMode="auto">
              <a:xfrm>
                <a:off x="337081" y="225717"/>
                <a:ext cx="228619" cy="228597"/>
                <a:chOff x="417083" y="635747"/>
                <a:chExt cx="228619" cy="228597"/>
              </a:xfrm>
            </p:grpSpPr>
            <p:cxnSp>
              <p:nvCxnSpPr>
                <p:cNvPr id="38" name="Straight Connector 37"/>
                <p:cNvCxnSpPr/>
                <p:nvPr userDrawn="1"/>
              </p:nvCxnSpPr>
              <p:spPr bwMode="ltGray">
                <a:xfrm>
                  <a:off x="41708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09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7"/>
              <p:cNvGrpSpPr>
                <a:grpSpLocks/>
              </p:cNvGrpSpPr>
              <p:nvPr userDrawn="1"/>
            </p:nvGrpSpPr>
            <p:grpSpPr bwMode="auto">
              <a:xfrm>
                <a:off x="2391476" y="225716"/>
                <a:ext cx="230206" cy="228597"/>
                <a:chOff x="416422" y="635746"/>
                <a:chExt cx="230206" cy="228597"/>
              </a:xfrm>
            </p:grpSpPr>
            <p:cxnSp>
              <p:nvCxnSpPr>
                <p:cNvPr id="36" name="Straight Connector 35"/>
                <p:cNvCxnSpPr/>
                <p:nvPr userDrawn="1"/>
              </p:nvCxnSpPr>
              <p:spPr bwMode="ltGray">
                <a:xfrm>
                  <a:off x="416422" y="750046"/>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227" y="749251"/>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48"/>
              <p:cNvGrpSpPr>
                <a:grpSpLocks/>
              </p:cNvGrpSpPr>
              <p:nvPr userDrawn="1"/>
            </p:nvGrpSpPr>
            <p:grpSpPr bwMode="auto">
              <a:xfrm>
                <a:off x="4447458" y="225717"/>
                <a:ext cx="228619" cy="228597"/>
                <a:chOff x="417348" y="635747"/>
                <a:chExt cx="228619" cy="228597"/>
              </a:xfrm>
            </p:grpSpPr>
            <p:cxnSp>
              <p:nvCxnSpPr>
                <p:cNvPr id="34" name="Straight Connector 33"/>
                <p:cNvCxnSpPr/>
                <p:nvPr userDrawn="1"/>
              </p:nvCxnSpPr>
              <p:spPr bwMode="ltGray">
                <a:xfrm>
                  <a:off x="417348"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359"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 name="Group 49"/>
              <p:cNvGrpSpPr>
                <a:grpSpLocks/>
              </p:cNvGrpSpPr>
              <p:nvPr userDrawn="1"/>
            </p:nvGrpSpPr>
            <p:grpSpPr bwMode="auto">
              <a:xfrm>
                <a:off x="6501853" y="225716"/>
                <a:ext cx="230207" cy="228597"/>
                <a:chOff x="416687" y="635746"/>
                <a:chExt cx="230207" cy="228597"/>
              </a:xfrm>
            </p:grpSpPr>
            <p:cxnSp>
              <p:nvCxnSpPr>
                <p:cNvPr id="32" name="Straight Connector 31"/>
                <p:cNvCxnSpPr/>
                <p:nvPr userDrawn="1"/>
              </p:nvCxnSpPr>
              <p:spPr bwMode="ltGray">
                <a:xfrm>
                  <a:off x="416687" y="750046"/>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492" y="749251"/>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 name="Group 50"/>
              <p:cNvGrpSpPr>
                <a:grpSpLocks/>
              </p:cNvGrpSpPr>
              <p:nvPr userDrawn="1"/>
            </p:nvGrpSpPr>
            <p:grpSpPr bwMode="auto">
              <a:xfrm>
                <a:off x="8557836" y="225717"/>
                <a:ext cx="228619" cy="228597"/>
                <a:chOff x="417613" y="635747"/>
                <a:chExt cx="228619" cy="228597"/>
              </a:xfrm>
            </p:grpSpPr>
            <p:cxnSp>
              <p:nvCxnSpPr>
                <p:cNvPr id="30" name="Straight Connector 29"/>
                <p:cNvCxnSpPr/>
                <p:nvPr userDrawn="1"/>
              </p:nvCxnSpPr>
              <p:spPr bwMode="ltGray">
                <a:xfrm>
                  <a:off x="41761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62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9" name="Group 61"/>
            <p:cNvGrpSpPr>
              <a:grpSpLocks/>
            </p:cNvGrpSpPr>
            <p:nvPr userDrawn="1"/>
          </p:nvGrpSpPr>
          <p:grpSpPr bwMode="auto">
            <a:xfrm>
              <a:off x="337081" y="6386877"/>
              <a:ext cx="8449374" cy="228597"/>
              <a:chOff x="337081" y="226429"/>
              <a:chExt cx="8449374" cy="228597"/>
            </a:xfrm>
          </p:grpSpPr>
          <p:grpSp>
            <p:nvGrpSpPr>
              <p:cNvPr id="10" name="Group 62"/>
              <p:cNvGrpSpPr>
                <a:grpSpLocks/>
              </p:cNvGrpSpPr>
              <p:nvPr userDrawn="1"/>
            </p:nvGrpSpPr>
            <p:grpSpPr bwMode="auto">
              <a:xfrm>
                <a:off x="337081" y="226429"/>
                <a:ext cx="228619" cy="228597"/>
                <a:chOff x="417083" y="636459"/>
                <a:chExt cx="228619" cy="228597"/>
              </a:xfrm>
            </p:grpSpPr>
            <p:cxnSp>
              <p:nvCxnSpPr>
                <p:cNvPr id="23" name="Straight Connector 22"/>
                <p:cNvCxnSpPr/>
                <p:nvPr userDrawn="1"/>
              </p:nvCxnSpPr>
              <p:spPr bwMode="ltGray">
                <a:xfrm>
                  <a:off x="41708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ltGray">
                <a:xfrm rot="5400000">
                  <a:off x="41709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3"/>
              <p:cNvGrpSpPr>
                <a:grpSpLocks/>
              </p:cNvGrpSpPr>
              <p:nvPr userDrawn="1"/>
            </p:nvGrpSpPr>
            <p:grpSpPr bwMode="auto">
              <a:xfrm>
                <a:off x="2391476" y="226429"/>
                <a:ext cx="230206" cy="228597"/>
                <a:chOff x="416422" y="636459"/>
                <a:chExt cx="230206" cy="228597"/>
              </a:xfrm>
            </p:grpSpPr>
            <p:cxnSp>
              <p:nvCxnSpPr>
                <p:cNvPr id="21" name="Straight Connector 20"/>
                <p:cNvCxnSpPr/>
                <p:nvPr userDrawn="1"/>
              </p:nvCxnSpPr>
              <p:spPr bwMode="ltGray">
                <a:xfrm>
                  <a:off x="416422" y="750758"/>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ltGray">
                <a:xfrm rot="5400000">
                  <a:off x="417227" y="749964"/>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4"/>
              <p:cNvGrpSpPr>
                <a:grpSpLocks/>
              </p:cNvGrpSpPr>
              <p:nvPr userDrawn="1"/>
            </p:nvGrpSpPr>
            <p:grpSpPr bwMode="auto">
              <a:xfrm>
                <a:off x="4447458" y="226429"/>
                <a:ext cx="228619" cy="228597"/>
                <a:chOff x="417348" y="636459"/>
                <a:chExt cx="228619" cy="228597"/>
              </a:xfrm>
            </p:grpSpPr>
            <p:cxnSp>
              <p:nvCxnSpPr>
                <p:cNvPr id="19" name="Straight Connector 18"/>
                <p:cNvCxnSpPr/>
                <p:nvPr userDrawn="1"/>
              </p:nvCxnSpPr>
              <p:spPr bwMode="ltGray">
                <a:xfrm>
                  <a:off x="417348"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bwMode="ltGray">
                <a:xfrm rot="5400000">
                  <a:off x="417359"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65"/>
              <p:cNvGrpSpPr>
                <a:grpSpLocks/>
              </p:cNvGrpSpPr>
              <p:nvPr userDrawn="1"/>
            </p:nvGrpSpPr>
            <p:grpSpPr bwMode="auto">
              <a:xfrm>
                <a:off x="6501853" y="226429"/>
                <a:ext cx="230207" cy="228597"/>
                <a:chOff x="416687" y="636459"/>
                <a:chExt cx="230207" cy="228597"/>
              </a:xfrm>
            </p:grpSpPr>
            <p:cxnSp>
              <p:nvCxnSpPr>
                <p:cNvPr id="17" name="Straight Connector 16"/>
                <p:cNvCxnSpPr/>
                <p:nvPr userDrawn="1"/>
              </p:nvCxnSpPr>
              <p:spPr bwMode="ltGray">
                <a:xfrm>
                  <a:off x="416687" y="750758"/>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bwMode="ltGray">
                <a:xfrm rot="5400000">
                  <a:off x="417492" y="749964"/>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66"/>
              <p:cNvGrpSpPr>
                <a:grpSpLocks/>
              </p:cNvGrpSpPr>
              <p:nvPr userDrawn="1"/>
            </p:nvGrpSpPr>
            <p:grpSpPr bwMode="auto">
              <a:xfrm>
                <a:off x="8557836" y="226429"/>
                <a:ext cx="228619" cy="228597"/>
                <a:chOff x="417613" y="636459"/>
                <a:chExt cx="228619" cy="228597"/>
              </a:xfrm>
            </p:grpSpPr>
            <p:cxnSp>
              <p:nvCxnSpPr>
                <p:cNvPr id="15" name="Straight Connector 14"/>
                <p:cNvCxnSpPr/>
                <p:nvPr userDrawn="1"/>
              </p:nvCxnSpPr>
              <p:spPr bwMode="ltGray">
                <a:xfrm>
                  <a:off x="41761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bwMode="ltGray">
                <a:xfrm rot="5400000">
                  <a:off x="41762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0" name="Rectangle 69"/>
          <p:cNvSpPr/>
          <p:nvPr userDrawn="1"/>
        </p:nvSpPr>
        <p:spPr bwMode="white">
          <a:xfrm>
            <a:off x="577850" y="463550"/>
            <a:ext cx="5929313" cy="3873500"/>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grpSp>
        <p:nvGrpSpPr>
          <p:cNvPr id="71" name="Group 74"/>
          <p:cNvGrpSpPr>
            <a:grpSpLocks/>
          </p:cNvGrpSpPr>
          <p:nvPr userDrawn="1"/>
        </p:nvGrpSpPr>
        <p:grpSpPr bwMode="auto">
          <a:xfrm>
            <a:off x="6754813" y="4564063"/>
            <a:ext cx="1806575" cy="1828800"/>
            <a:chOff x="6754761" y="4564626"/>
            <a:chExt cx="1806678" cy="1828800"/>
          </a:xfrm>
        </p:grpSpPr>
        <p:sp>
          <p:nvSpPr>
            <p:cNvPr id="72" name="Rectangle 71"/>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73" name="Picture 79" descr="Blue-WeCan.bmp"/>
            <p:cNvPicPr>
              <a:picLocks noChangeAspect="1"/>
            </p:cNvPicPr>
            <p:nvPr userDrawn="1"/>
          </p:nvPicPr>
          <p:blipFill>
            <a:blip r:embed="rId3"/>
            <a:srcRect/>
            <a:stretch>
              <a:fillRect/>
            </a:stretch>
          </p:blipFill>
          <p:spPr bwMode="auto">
            <a:xfrm>
              <a:off x="6903424" y="4706427"/>
              <a:ext cx="1154726" cy="256098"/>
            </a:xfrm>
            <a:prstGeom prst="rect">
              <a:avLst/>
            </a:prstGeom>
            <a:noFill/>
            <a:ln w="9525">
              <a:noFill/>
              <a:miter lim="800000"/>
              <a:headEnd/>
              <a:tailEnd/>
            </a:ln>
          </p:spPr>
        </p:pic>
        <p:pic>
          <p:nvPicPr>
            <p:cNvPr id="74" name="Picture 80" descr="Logo for title-300.bmp"/>
            <p:cNvPicPr>
              <a:picLocks noChangeAspect="1"/>
            </p:cNvPicPr>
            <p:nvPr userDrawn="1"/>
          </p:nvPicPr>
          <p:blipFill>
            <a:blip r:embed="rId4"/>
            <a:srcRect/>
            <a:stretch>
              <a:fillRect/>
            </a:stretch>
          </p:blipFill>
          <p:spPr bwMode="auto">
            <a:xfrm>
              <a:off x="7456956" y="5434290"/>
              <a:ext cx="1041159" cy="861281"/>
            </a:xfrm>
            <a:prstGeom prst="rect">
              <a:avLst/>
            </a:prstGeom>
            <a:noFill/>
            <a:ln w="9525">
              <a:noFill/>
              <a:miter lim="800000"/>
              <a:headEnd/>
              <a:tailEnd/>
            </a:ln>
          </p:spPr>
        </p:pic>
      </p:grpSp>
      <p:sp>
        <p:nvSpPr>
          <p:cNvPr id="75"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6" name="Elbow Connector 82"/>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77"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8" name="Elbow Connector 84"/>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198" name="Title 1"/>
          <p:cNvSpPr>
            <a:spLocks noGrp="1"/>
          </p:cNvSpPr>
          <p:nvPr>
            <p:ph type="ctrTitle"/>
          </p:nvPr>
        </p:nvSpPr>
        <p:spPr bwMode="black">
          <a:xfrm>
            <a:off x="911585" y="649948"/>
            <a:ext cx="5253242" cy="2338220"/>
          </a:xfrm>
        </p:spPr>
        <p:txBody>
          <a:bodyPr>
            <a:noAutofit/>
          </a:bodyPr>
          <a:lstStyle>
            <a:lvl1pPr algn="l">
              <a:lnSpc>
                <a:spcPct val="100000"/>
              </a:lnSpc>
              <a:defRPr sz="4400" b="0">
                <a:solidFill>
                  <a:schemeClr val="bg1"/>
                </a:solidFill>
                <a:latin typeface="+mj-lt"/>
              </a:defRPr>
            </a:lvl1pPr>
          </a:lstStyle>
          <a:p>
            <a:r>
              <a:rPr lang="en-US" smtClean="0"/>
              <a:t>Click to edit Master title style</a:t>
            </a:r>
            <a:endParaRPr lang="en-US" dirty="0"/>
          </a:p>
        </p:txBody>
      </p:sp>
      <p:sp>
        <p:nvSpPr>
          <p:cNvPr id="82" name="Content Placeholder 82"/>
          <p:cNvSpPr>
            <a:spLocks noGrp="1"/>
          </p:cNvSpPr>
          <p:nvPr>
            <p:ph sz="quarter" idx="10"/>
          </p:nvPr>
        </p:nvSpPr>
        <p:spPr bwMode="black">
          <a:xfrm>
            <a:off x="904875" y="3590658"/>
            <a:ext cx="5292725" cy="317092"/>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
        <p:nvSpPr>
          <p:cNvPr id="191" name="Subtitle 2"/>
          <p:cNvSpPr>
            <a:spLocks noGrp="1"/>
          </p:cNvSpPr>
          <p:nvPr>
            <p:ph type="subTitle" idx="1"/>
          </p:nvPr>
        </p:nvSpPr>
        <p:spPr bwMode="black">
          <a:xfrm>
            <a:off x="904875" y="3217228"/>
            <a:ext cx="5290113" cy="366033"/>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1">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75"/>
          <p:cNvGrpSpPr>
            <a:grpSpLocks/>
          </p:cNvGrpSpPr>
          <p:nvPr userDrawn="1"/>
        </p:nvGrpSpPr>
        <p:grpSpPr bwMode="auto">
          <a:xfrm>
            <a:off x="344488" y="225425"/>
            <a:ext cx="8448675" cy="6389688"/>
            <a:chOff x="344455" y="225878"/>
            <a:chExt cx="8449374" cy="6389597"/>
          </a:xfrm>
        </p:grpSpPr>
        <p:grpSp>
          <p:nvGrpSpPr>
            <p:cNvPr id="6" name="Group 15"/>
            <p:cNvGrpSpPr>
              <a:grpSpLocks/>
            </p:cNvGrpSpPr>
            <p:nvPr userDrawn="1"/>
          </p:nvGrpSpPr>
          <p:grpSpPr bwMode="auto">
            <a:xfrm>
              <a:off x="344455" y="225878"/>
              <a:ext cx="228619" cy="228597"/>
              <a:chOff x="417083" y="635908"/>
              <a:chExt cx="228619" cy="228597"/>
            </a:xfrm>
          </p:grpSpPr>
          <p:cxnSp>
            <p:nvCxnSpPr>
              <p:cNvPr id="64" name="Straight Connector 13"/>
              <p:cNvCxnSpPr/>
              <p:nvPr userDrawn="1"/>
            </p:nvCxnSpPr>
            <p:spPr bwMode="ltGray">
              <a:xfrm>
                <a:off x="41708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14"/>
              <p:cNvCxnSpPr/>
              <p:nvPr userDrawn="1"/>
            </p:nvCxnSpPr>
            <p:spPr bwMode="ltGray">
              <a:xfrm rot="5400000">
                <a:off x="41709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16"/>
            <p:cNvGrpSpPr>
              <a:grpSpLocks/>
            </p:cNvGrpSpPr>
            <p:nvPr userDrawn="1"/>
          </p:nvGrpSpPr>
          <p:grpSpPr bwMode="auto">
            <a:xfrm>
              <a:off x="2398850" y="225877"/>
              <a:ext cx="230206" cy="228597"/>
              <a:chOff x="416422" y="635907"/>
              <a:chExt cx="230206" cy="228597"/>
            </a:xfrm>
          </p:grpSpPr>
          <p:cxnSp>
            <p:nvCxnSpPr>
              <p:cNvPr id="62" name="Straight Connector 17"/>
              <p:cNvCxnSpPr/>
              <p:nvPr userDrawn="1"/>
            </p:nvCxnSpPr>
            <p:spPr bwMode="ltGray">
              <a:xfrm>
                <a:off x="416422" y="750207"/>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18"/>
              <p:cNvCxnSpPr/>
              <p:nvPr userDrawn="1"/>
            </p:nvCxnSpPr>
            <p:spPr bwMode="ltGray">
              <a:xfrm rot="5400000">
                <a:off x="417227" y="749412"/>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19"/>
            <p:cNvGrpSpPr>
              <a:grpSpLocks/>
            </p:cNvGrpSpPr>
            <p:nvPr userDrawn="1"/>
          </p:nvGrpSpPr>
          <p:grpSpPr bwMode="auto">
            <a:xfrm>
              <a:off x="4454832" y="225878"/>
              <a:ext cx="228619" cy="228597"/>
              <a:chOff x="417348" y="635908"/>
              <a:chExt cx="228619" cy="228597"/>
            </a:xfrm>
          </p:grpSpPr>
          <p:cxnSp>
            <p:nvCxnSpPr>
              <p:cNvPr id="60" name="Straight Connector 59"/>
              <p:cNvCxnSpPr/>
              <p:nvPr userDrawn="1"/>
            </p:nvCxnSpPr>
            <p:spPr bwMode="ltGray">
              <a:xfrm>
                <a:off x="417348"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21"/>
              <p:cNvCxnSpPr/>
              <p:nvPr userDrawn="1"/>
            </p:nvCxnSpPr>
            <p:spPr bwMode="ltGray">
              <a:xfrm rot="5400000">
                <a:off x="417359"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22"/>
            <p:cNvGrpSpPr>
              <a:grpSpLocks/>
            </p:cNvGrpSpPr>
            <p:nvPr userDrawn="1"/>
          </p:nvGrpSpPr>
          <p:grpSpPr bwMode="auto">
            <a:xfrm>
              <a:off x="6509227" y="225877"/>
              <a:ext cx="230207" cy="228597"/>
              <a:chOff x="416687" y="635907"/>
              <a:chExt cx="230207" cy="228597"/>
            </a:xfrm>
          </p:grpSpPr>
          <p:cxnSp>
            <p:nvCxnSpPr>
              <p:cNvPr id="58" name="Straight Connector 23"/>
              <p:cNvCxnSpPr/>
              <p:nvPr userDrawn="1"/>
            </p:nvCxnSpPr>
            <p:spPr bwMode="ltGray">
              <a:xfrm>
                <a:off x="416687" y="750207"/>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24"/>
              <p:cNvCxnSpPr/>
              <p:nvPr userDrawn="1"/>
            </p:nvCxnSpPr>
            <p:spPr bwMode="ltGray">
              <a:xfrm rot="5400000">
                <a:off x="417492" y="749412"/>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25"/>
            <p:cNvGrpSpPr>
              <a:grpSpLocks/>
            </p:cNvGrpSpPr>
            <p:nvPr userDrawn="1"/>
          </p:nvGrpSpPr>
          <p:grpSpPr bwMode="auto">
            <a:xfrm>
              <a:off x="8565210" y="225878"/>
              <a:ext cx="228619" cy="228597"/>
              <a:chOff x="417613" y="635908"/>
              <a:chExt cx="228619" cy="228597"/>
            </a:xfrm>
          </p:grpSpPr>
          <p:cxnSp>
            <p:nvCxnSpPr>
              <p:cNvPr id="56" name="Straight Connector 55"/>
              <p:cNvCxnSpPr/>
              <p:nvPr userDrawn="1"/>
            </p:nvCxnSpPr>
            <p:spPr bwMode="ltGray">
              <a:xfrm>
                <a:off x="41761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bwMode="ltGray">
              <a:xfrm rot="5400000">
                <a:off x="41762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0"/>
            <p:cNvGrpSpPr>
              <a:grpSpLocks/>
            </p:cNvGrpSpPr>
            <p:nvPr userDrawn="1"/>
          </p:nvGrpSpPr>
          <p:grpSpPr bwMode="auto">
            <a:xfrm>
              <a:off x="344455" y="2280073"/>
              <a:ext cx="228619" cy="228597"/>
              <a:chOff x="417083" y="636620"/>
              <a:chExt cx="228619" cy="228597"/>
            </a:xfrm>
          </p:grpSpPr>
          <p:cxnSp>
            <p:nvCxnSpPr>
              <p:cNvPr id="54" name="Straight Connector 53"/>
              <p:cNvCxnSpPr/>
              <p:nvPr userDrawn="1"/>
            </p:nvCxnSpPr>
            <p:spPr bwMode="ltGray">
              <a:xfrm>
                <a:off x="41708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ltGray">
              <a:xfrm rot="5400000">
                <a:off x="41709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1"/>
            <p:cNvGrpSpPr>
              <a:grpSpLocks/>
            </p:cNvGrpSpPr>
            <p:nvPr userDrawn="1"/>
          </p:nvGrpSpPr>
          <p:grpSpPr bwMode="auto">
            <a:xfrm>
              <a:off x="2398850" y="2280073"/>
              <a:ext cx="230206" cy="228597"/>
              <a:chOff x="416422" y="636620"/>
              <a:chExt cx="230206" cy="228597"/>
            </a:xfrm>
          </p:grpSpPr>
          <p:cxnSp>
            <p:nvCxnSpPr>
              <p:cNvPr id="52" name="Straight Connector 51"/>
              <p:cNvCxnSpPr/>
              <p:nvPr userDrawn="1"/>
            </p:nvCxnSpPr>
            <p:spPr bwMode="ltGray">
              <a:xfrm>
                <a:off x="416422" y="750919"/>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ltGray">
              <a:xfrm rot="5400000">
                <a:off x="417227" y="750125"/>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2"/>
            <p:cNvGrpSpPr>
              <a:grpSpLocks/>
            </p:cNvGrpSpPr>
            <p:nvPr userDrawn="1"/>
          </p:nvGrpSpPr>
          <p:grpSpPr bwMode="auto">
            <a:xfrm>
              <a:off x="4454832" y="2280073"/>
              <a:ext cx="228619" cy="228597"/>
              <a:chOff x="417348" y="636620"/>
              <a:chExt cx="228619" cy="228597"/>
            </a:xfrm>
          </p:grpSpPr>
          <p:cxnSp>
            <p:nvCxnSpPr>
              <p:cNvPr id="50" name="Straight Connector 39"/>
              <p:cNvCxnSpPr/>
              <p:nvPr userDrawn="1"/>
            </p:nvCxnSpPr>
            <p:spPr bwMode="ltGray">
              <a:xfrm>
                <a:off x="417348"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40"/>
              <p:cNvCxnSpPr/>
              <p:nvPr userDrawn="1"/>
            </p:nvCxnSpPr>
            <p:spPr bwMode="ltGray">
              <a:xfrm rot="5400000">
                <a:off x="417359"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3"/>
            <p:cNvGrpSpPr>
              <a:grpSpLocks/>
            </p:cNvGrpSpPr>
            <p:nvPr userDrawn="1"/>
          </p:nvGrpSpPr>
          <p:grpSpPr bwMode="auto">
            <a:xfrm>
              <a:off x="6509227" y="2280073"/>
              <a:ext cx="230207" cy="228597"/>
              <a:chOff x="416687" y="636620"/>
              <a:chExt cx="230207" cy="228597"/>
            </a:xfrm>
          </p:grpSpPr>
          <p:cxnSp>
            <p:nvCxnSpPr>
              <p:cNvPr id="48" name="Straight Connector 37"/>
              <p:cNvCxnSpPr/>
              <p:nvPr userDrawn="1"/>
            </p:nvCxnSpPr>
            <p:spPr bwMode="ltGray">
              <a:xfrm>
                <a:off x="416687" y="750919"/>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38"/>
              <p:cNvCxnSpPr/>
              <p:nvPr userDrawn="1"/>
            </p:nvCxnSpPr>
            <p:spPr bwMode="ltGray">
              <a:xfrm rot="5400000">
                <a:off x="417492" y="750125"/>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34"/>
            <p:cNvGrpSpPr>
              <a:grpSpLocks/>
            </p:cNvGrpSpPr>
            <p:nvPr userDrawn="1"/>
          </p:nvGrpSpPr>
          <p:grpSpPr bwMode="auto">
            <a:xfrm>
              <a:off x="8565210" y="2280073"/>
              <a:ext cx="228619" cy="228597"/>
              <a:chOff x="417613" y="636620"/>
              <a:chExt cx="228619" cy="228597"/>
            </a:xfrm>
          </p:grpSpPr>
          <p:cxnSp>
            <p:nvCxnSpPr>
              <p:cNvPr id="46" name="Straight Connector 45"/>
              <p:cNvCxnSpPr/>
              <p:nvPr userDrawn="1"/>
            </p:nvCxnSpPr>
            <p:spPr bwMode="ltGray">
              <a:xfrm>
                <a:off x="41761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36"/>
              <p:cNvCxnSpPr/>
              <p:nvPr userDrawn="1"/>
            </p:nvCxnSpPr>
            <p:spPr bwMode="ltGray">
              <a:xfrm rot="5400000">
                <a:off x="41762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46"/>
            <p:cNvGrpSpPr>
              <a:grpSpLocks/>
            </p:cNvGrpSpPr>
            <p:nvPr userDrawn="1"/>
          </p:nvGrpSpPr>
          <p:grpSpPr bwMode="auto">
            <a:xfrm>
              <a:off x="344455" y="4332683"/>
              <a:ext cx="228619" cy="228597"/>
              <a:chOff x="417083" y="635747"/>
              <a:chExt cx="228619" cy="228597"/>
            </a:xfrm>
          </p:grpSpPr>
          <p:cxnSp>
            <p:nvCxnSpPr>
              <p:cNvPr id="44" name="Straight Connector 43"/>
              <p:cNvCxnSpPr/>
              <p:nvPr userDrawn="1"/>
            </p:nvCxnSpPr>
            <p:spPr bwMode="ltGray">
              <a:xfrm>
                <a:off x="41708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ltGray">
              <a:xfrm rot="5400000">
                <a:off x="41709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7"/>
            <p:cNvGrpSpPr>
              <a:grpSpLocks/>
            </p:cNvGrpSpPr>
            <p:nvPr userDrawn="1"/>
          </p:nvGrpSpPr>
          <p:grpSpPr bwMode="auto">
            <a:xfrm>
              <a:off x="2398850" y="4332682"/>
              <a:ext cx="230206" cy="228597"/>
              <a:chOff x="416422" y="635746"/>
              <a:chExt cx="230206" cy="228597"/>
            </a:xfrm>
          </p:grpSpPr>
          <p:cxnSp>
            <p:nvCxnSpPr>
              <p:cNvPr id="42" name="Straight Connector 41"/>
              <p:cNvCxnSpPr/>
              <p:nvPr userDrawn="1"/>
            </p:nvCxnSpPr>
            <p:spPr bwMode="ltGray">
              <a:xfrm>
                <a:off x="416422" y="750046"/>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ltGray">
              <a:xfrm rot="5400000">
                <a:off x="417227" y="749251"/>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48"/>
            <p:cNvGrpSpPr>
              <a:grpSpLocks/>
            </p:cNvGrpSpPr>
            <p:nvPr userDrawn="1"/>
          </p:nvGrpSpPr>
          <p:grpSpPr bwMode="auto">
            <a:xfrm>
              <a:off x="4454832" y="4332683"/>
              <a:ext cx="228619" cy="228597"/>
              <a:chOff x="417348" y="635747"/>
              <a:chExt cx="228619" cy="228597"/>
            </a:xfrm>
          </p:grpSpPr>
          <p:cxnSp>
            <p:nvCxnSpPr>
              <p:cNvPr id="40" name="Straight Connector 39"/>
              <p:cNvCxnSpPr/>
              <p:nvPr userDrawn="1"/>
            </p:nvCxnSpPr>
            <p:spPr bwMode="ltGray">
              <a:xfrm>
                <a:off x="417348"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bwMode="ltGray">
              <a:xfrm rot="5400000">
                <a:off x="417359"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9"/>
            <p:cNvGrpSpPr>
              <a:grpSpLocks/>
            </p:cNvGrpSpPr>
            <p:nvPr userDrawn="1"/>
          </p:nvGrpSpPr>
          <p:grpSpPr bwMode="auto">
            <a:xfrm>
              <a:off x="6509227" y="4332682"/>
              <a:ext cx="230207" cy="228597"/>
              <a:chOff x="416687" y="635746"/>
              <a:chExt cx="230207" cy="228597"/>
            </a:xfrm>
          </p:grpSpPr>
          <p:cxnSp>
            <p:nvCxnSpPr>
              <p:cNvPr id="38" name="Straight Connector 37"/>
              <p:cNvCxnSpPr/>
              <p:nvPr userDrawn="1"/>
            </p:nvCxnSpPr>
            <p:spPr bwMode="ltGray">
              <a:xfrm>
                <a:off x="416687" y="750046"/>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492" y="749251"/>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50"/>
            <p:cNvGrpSpPr>
              <a:grpSpLocks/>
            </p:cNvGrpSpPr>
            <p:nvPr userDrawn="1"/>
          </p:nvGrpSpPr>
          <p:grpSpPr bwMode="auto">
            <a:xfrm>
              <a:off x="8565210" y="4332683"/>
              <a:ext cx="228619" cy="228597"/>
              <a:chOff x="417613" y="635747"/>
              <a:chExt cx="228619" cy="228597"/>
            </a:xfrm>
          </p:grpSpPr>
          <p:cxnSp>
            <p:nvCxnSpPr>
              <p:cNvPr id="36" name="Straight Connector 35"/>
              <p:cNvCxnSpPr/>
              <p:nvPr userDrawn="1"/>
            </p:nvCxnSpPr>
            <p:spPr bwMode="ltGray">
              <a:xfrm>
                <a:off x="41761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62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62"/>
            <p:cNvGrpSpPr>
              <a:grpSpLocks/>
            </p:cNvGrpSpPr>
            <p:nvPr userDrawn="1"/>
          </p:nvGrpSpPr>
          <p:grpSpPr bwMode="auto">
            <a:xfrm>
              <a:off x="344455" y="6386877"/>
              <a:ext cx="228619" cy="228597"/>
              <a:chOff x="417083" y="636459"/>
              <a:chExt cx="228619" cy="228597"/>
            </a:xfrm>
          </p:grpSpPr>
          <p:cxnSp>
            <p:nvCxnSpPr>
              <p:cNvPr id="34" name="Straight Connector 33"/>
              <p:cNvCxnSpPr/>
              <p:nvPr userDrawn="1"/>
            </p:nvCxnSpPr>
            <p:spPr bwMode="ltGray">
              <a:xfrm>
                <a:off x="41708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09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63"/>
            <p:cNvGrpSpPr>
              <a:grpSpLocks/>
            </p:cNvGrpSpPr>
            <p:nvPr userDrawn="1"/>
          </p:nvGrpSpPr>
          <p:grpSpPr bwMode="auto">
            <a:xfrm>
              <a:off x="2398850" y="6386877"/>
              <a:ext cx="230206" cy="228597"/>
              <a:chOff x="416422" y="636459"/>
              <a:chExt cx="230206" cy="228597"/>
            </a:xfrm>
          </p:grpSpPr>
          <p:cxnSp>
            <p:nvCxnSpPr>
              <p:cNvPr id="32" name="Straight Connector 31"/>
              <p:cNvCxnSpPr/>
              <p:nvPr userDrawn="1"/>
            </p:nvCxnSpPr>
            <p:spPr bwMode="ltGray">
              <a:xfrm>
                <a:off x="416422" y="750758"/>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227" y="749964"/>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64"/>
            <p:cNvGrpSpPr>
              <a:grpSpLocks/>
            </p:cNvGrpSpPr>
            <p:nvPr userDrawn="1"/>
          </p:nvGrpSpPr>
          <p:grpSpPr bwMode="auto">
            <a:xfrm>
              <a:off x="4454832" y="6386877"/>
              <a:ext cx="228619" cy="228597"/>
              <a:chOff x="417348" y="636459"/>
              <a:chExt cx="228619" cy="228597"/>
            </a:xfrm>
          </p:grpSpPr>
          <p:cxnSp>
            <p:nvCxnSpPr>
              <p:cNvPr id="30" name="Straight Connector 29"/>
              <p:cNvCxnSpPr/>
              <p:nvPr userDrawn="1"/>
            </p:nvCxnSpPr>
            <p:spPr bwMode="ltGray">
              <a:xfrm>
                <a:off x="417348"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359"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65"/>
            <p:cNvGrpSpPr>
              <a:grpSpLocks/>
            </p:cNvGrpSpPr>
            <p:nvPr userDrawn="1"/>
          </p:nvGrpSpPr>
          <p:grpSpPr bwMode="auto">
            <a:xfrm>
              <a:off x="6509227" y="6386877"/>
              <a:ext cx="230207" cy="228597"/>
              <a:chOff x="416687" y="636459"/>
              <a:chExt cx="230207" cy="228597"/>
            </a:xfrm>
          </p:grpSpPr>
          <p:cxnSp>
            <p:nvCxnSpPr>
              <p:cNvPr id="28" name="Straight Connector 27"/>
              <p:cNvCxnSpPr/>
              <p:nvPr userDrawn="1"/>
            </p:nvCxnSpPr>
            <p:spPr bwMode="ltGray">
              <a:xfrm>
                <a:off x="416687" y="750758"/>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bwMode="ltGray">
              <a:xfrm rot="5400000">
                <a:off x="417492" y="749964"/>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6"/>
            <p:cNvGrpSpPr>
              <a:grpSpLocks/>
            </p:cNvGrpSpPr>
            <p:nvPr userDrawn="1"/>
          </p:nvGrpSpPr>
          <p:grpSpPr bwMode="auto">
            <a:xfrm>
              <a:off x="8565210" y="6386877"/>
              <a:ext cx="228619" cy="228597"/>
              <a:chOff x="417613" y="636459"/>
              <a:chExt cx="228619" cy="228597"/>
            </a:xfrm>
          </p:grpSpPr>
          <p:cxnSp>
            <p:nvCxnSpPr>
              <p:cNvPr id="26" name="Straight Connector 25"/>
              <p:cNvCxnSpPr/>
              <p:nvPr userDrawn="1"/>
            </p:nvCxnSpPr>
            <p:spPr bwMode="ltGray">
              <a:xfrm>
                <a:off x="41761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bwMode="ltGray">
              <a:xfrm rot="5400000">
                <a:off x="41762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66" name="Picture 72" descr="Blue-gridation.jpg"/>
          <p:cNvPicPr>
            <a:picLocks noChangeAspect="1"/>
          </p:cNvPicPr>
          <p:nvPr/>
        </p:nvPicPr>
        <p:blipFill>
          <a:blip r:embed="rId3"/>
          <a:srcRect/>
          <a:stretch>
            <a:fillRect/>
          </a:stretch>
        </p:blipFill>
        <p:spPr bwMode="white">
          <a:xfrm>
            <a:off x="574675" y="471488"/>
            <a:ext cx="5930900" cy="3863975"/>
          </a:xfrm>
          <a:prstGeom prst="rect">
            <a:avLst/>
          </a:prstGeom>
          <a:noFill/>
          <a:ln w="9525">
            <a:noFill/>
            <a:miter lim="800000"/>
            <a:headEnd/>
            <a:tailEnd/>
          </a:ln>
        </p:spPr>
      </p:pic>
      <p:grpSp>
        <p:nvGrpSpPr>
          <p:cNvPr id="67" name="Group 74"/>
          <p:cNvGrpSpPr>
            <a:grpSpLocks/>
          </p:cNvGrpSpPr>
          <p:nvPr userDrawn="1"/>
        </p:nvGrpSpPr>
        <p:grpSpPr bwMode="auto">
          <a:xfrm>
            <a:off x="6754813" y="4564063"/>
            <a:ext cx="1806575" cy="1828800"/>
            <a:chOff x="6754761" y="4564626"/>
            <a:chExt cx="1806678" cy="1828800"/>
          </a:xfrm>
        </p:grpSpPr>
        <p:sp>
          <p:nvSpPr>
            <p:cNvPr id="68" name="Rectangle 67"/>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69" name="Picture 75" descr="Logo for title-300.bmp"/>
            <p:cNvPicPr>
              <a:picLocks noChangeAspect="1"/>
            </p:cNvPicPr>
            <p:nvPr userDrawn="1"/>
          </p:nvPicPr>
          <p:blipFill>
            <a:blip r:embed="rId4"/>
            <a:srcRect/>
            <a:stretch>
              <a:fillRect/>
            </a:stretch>
          </p:blipFill>
          <p:spPr bwMode="auto">
            <a:xfrm>
              <a:off x="7456956" y="5434290"/>
              <a:ext cx="1041159" cy="861281"/>
            </a:xfrm>
            <a:prstGeom prst="rect">
              <a:avLst/>
            </a:prstGeom>
            <a:noFill/>
            <a:ln w="9525">
              <a:noFill/>
              <a:miter lim="800000"/>
              <a:headEnd/>
              <a:tailEnd/>
            </a:ln>
          </p:spPr>
        </p:pic>
      </p:grpSp>
      <p:sp>
        <p:nvSpPr>
          <p:cNvPr id="70" name="Rectangle 11"/>
          <p:cNvSpPr>
            <a:spLocks noChangeArrowheads="1"/>
          </p:cNvSpPr>
          <p:nvPr userDrawn="1"/>
        </p:nvSpPr>
        <p:spPr bwMode="auto">
          <a:xfrm>
            <a:off x="9436100" y="971550"/>
            <a:ext cx="698500" cy="4784725"/>
          </a:xfrm>
          <a:prstGeom prst="rect">
            <a:avLst/>
          </a:prstGeom>
          <a:solidFill>
            <a:srgbClr val="FAEB96"/>
          </a:solidFill>
          <a:ln w="9525">
            <a:noFill/>
            <a:miter lim="800000"/>
            <a:headEnd/>
            <a:tailEnd/>
          </a:ln>
          <a:effectLst/>
        </p:spPr>
        <p:txBody>
          <a:bodyPr lIns="45720" tIns="0" rIns="0" bIns="0" anchor="b">
            <a:spAutoFit/>
          </a:bodyPr>
          <a:lstStyle/>
          <a:p>
            <a:pPr fontAlgn="auto">
              <a:spcBef>
                <a:spcPts val="0"/>
              </a:spcBef>
              <a:spcAft>
                <a:spcPts val="0"/>
              </a:spcAft>
              <a:defRPr/>
            </a:pPr>
            <a:r>
              <a:rPr lang="en-US" sz="900" b="1" dirty="0">
                <a:solidFill>
                  <a:srgbClr val="D4151B"/>
                </a:solidFill>
                <a:latin typeface="+mn-lt"/>
                <a:ea typeface="+mn-ea"/>
                <a:cs typeface="+mn-cs"/>
              </a:rPr>
              <a:t>WHEN TITLE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1600" b="1" dirty="0">
                <a:solidFill>
                  <a:srgbClr val="D4151B"/>
                </a:solidFill>
                <a:latin typeface="+mn-lt"/>
                <a:ea typeface="+mn-ea"/>
                <a:cs typeface="+mn-cs"/>
              </a:rPr>
              <a:t>IS NOT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900" b="1" dirty="0">
                <a:solidFill>
                  <a:srgbClr val="D4151B"/>
                </a:solidFill>
                <a:latin typeface="+mn-lt"/>
                <a:ea typeface="+mn-ea"/>
                <a:cs typeface="+mn-cs"/>
              </a:rPr>
              <a:t>A QUESTION</a:t>
            </a:r>
            <a:endParaRPr lang="en-US" sz="800" b="1"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r>
              <a:rPr lang="en-US" sz="3600" b="1" dirty="0">
                <a:solidFill>
                  <a:srgbClr val="D4151B"/>
                </a:solidFill>
                <a:latin typeface="+mn-lt"/>
                <a:ea typeface="+mn-ea"/>
                <a:cs typeface="+mn-cs"/>
              </a:rPr>
              <a:t>NO </a:t>
            </a:r>
          </a:p>
          <a:p>
            <a:pPr fontAlgn="auto">
              <a:spcBef>
                <a:spcPts val="0"/>
              </a:spcBef>
              <a:spcAft>
                <a:spcPts val="0"/>
              </a:spcAft>
              <a:defRPr/>
            </a:pPr>
            <a:r>
              <a:rPr lang="en-US" sz="1200" b="1" dirty="0">
                <a:solidFill>
                  <a:srgbClr val="D4151B"/>
                </a:solidFill>
                <a:latin typeface="+mn-lt"/>
                <a:ea typeface="+mn-ea"/>
                <a:cs typeface="+mn-cs"/>
              </a:rPr>
              <a:t>‘WE CAN’</a:t>
            </a:r>
          </a:p>
        </p:txBody>
      </p:sp>
      <p:cxnSp>
        <p:nvCxnSpPr>
          <p:cNvPr id="71" name="Elbow Connector 77"/>
          <p:cNvCxnSpPr>
            <a:cxnSpLocks noChangeShapeType="1"/>
          </p:cNvCxnSpPr>
          <p:nvPr userDrawn="1"/>
        </p:nvCxnSpPr>
        <p:spPr bwMode="auto">
          <a:xfrm>
            <a:off x="9283700" y="1530350"/>
            <a:ext cx="25400" cy="3446463"/>
          </a:xfrm>
          <a:prstGeom prst="bentConnector3">
            <a:avLst>
              <a:gd name="adj1" fmla="val 1005204"/>
            </a:avLst>
          </a:prstGeom>
          <a:noFill/>
          <a:ln w="25400">
            <a:solidFill>
              <a:srgbClr val="FF00FF"/>
            </a:solidFill>
            <a:round/>
            <a:headEnd/>
            <a:tailEnd type="triangle" w="med" len="med"/>
          </a:ln>
        </p:spPr>
      </p:cxnSp>
      <p:sp>
        <p:nvSpPr>
          <p:cNvPr id="78" name="Subtitle 2"/>
          <p:cNvSpPr>
            <a:spLocks noGrp="1"/>
          </p:cNvSpPr>
          <p:nvPr>
            <p:ph type="subTitle" idx="1"/>
          </p:nvPr>
        </p:nvSpPr>
        <p:spPr bwMode="black">
          <a:xfrm>
            <a:off x="904875" y="3217228"/>
            <a:ext cx="5290113" cy="366033"/>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0" name="Content Placeholder 82"/>
          <p:cNvSpPr>
            <a:spLocks noGrp="1"/>
          </p:cNvSpPr>
          <p:nvPr>
            <p:ph sz="quarter" idx="10"/>
          </p:nvPr>
        </p:nvSpPr>
        <p:spPr bwMode="black">
          <a:xfrm>
            <a:off x="904875" y="3590658"/>
            <a:ext cx="5292725" cy="317092"/>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
        <p:nvSpPr>
          <p:cNvPr id="195" name="Title 1"/>
          <p:cNvSpPr>
            <a:spLocks noGrp="1"/>
          </p:cNvSpPr>
          <p:nvPr>
            <p:ph type="ctrTitle"/>
          </p:nvPr>
        </p:nvSpPr>
        <p:spPr bwMode="black">
          <a:xfrm>
            <a:off x="911585" y="649948"/>
            <a:ext cx="5253242" cy="2338220"/>
          </a:xfrm>
        </p:spPr>
        <p:txBody>
          <a:bodyPr>
            <a:noAutofit/>
          </a:bodyPr>
          <a:lstStyle>
            <a:lvl1pPr algn="l">
              <a:lnSpc>
                <a:spcPct val="100000"/>
              </a:lnSpc>
              <a:defRPr sz="4400" b="0">
                <a:solidFill>
                  <a:schemeClr val="bg1"/>
                </a:solidFill>
                <a:latin typeface="+mj-lt"/>
              </a:defRPr>
            </a:lvl1pPr>
          </a:lstStyle>
          <a:p>
            <a:r>
              <a:rPr lang="en-US"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Question with Image 1">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75"/>
          <p:cNvGrpSpPr>
            <a:grpSpLocks/>
          </p:cNvGrpSpPr>
          <p:nvPr userDrawn="1"/>
        </p:nvGrpSpPr>
        <p:grpSpPr bwMode="auto">
          <a:xfrm>
            <a:off x="344488" y="225425"/>
            <a:ext cx="8448675" cy="6389688"/>
            <a:chOff x="344455" y="225878"/>
            <a:chExt cx="8449374" cy="6389597"/>
          </a:xfrm>
        </p:grpSpPr>
        <p:grpSp>
          <p:nvGrpSpPr>
            <p:cNvPr id="6" name="Group 15"/>
            <p:cNvGrpSpPr>
              <a:grpSpLocks/>
            </p:cNvGrpSpPr>
            <p:nvPr userDrawn="1"/>
          </p:nvGrpSpPr>
          <p:grpSpPr bwMode="auto">
            <a:xfrm>
              <a:off x="344455" y="225878"/>
              <a:ext cx="228619" cy="228597"/>
              <a:chOff x="417083" y="635908"/>
              <a:chExt cx="228619" cy="228597"/>
            </a:xfrm>
          </p:grpSpPr>
          <p:cxnSp>
            <p:nvCxnSpPr>
              <p:cNvPr id="64" name="Straight Connector 13"/>
              <p:cNvCxnSpPr/>
              <p:nvPr userDrawn="1"/>
            </p:nvCxnSpPr>
            <p:spPr bwMode="ltGray">
              <a:xfrm>
                <a:off x="41708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14"/>
              <p:cNvCxnSpPr/>
              <p:nvPr userDrawn="1"/>
            </p:nvCxnSpPr>
            <p:spPr bwMode="ltGray">
              <a:xfrm rot="5400000">
                <a:off x="41709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16"/>
            <p:cNvGrpSpPr>
              <a:grpSpLocks/>
            </p:cNvGrpSpPr>
            <p:nvPr userDrawn="1"/>
          </p:nvGrpSpPr>
          <p:grpSpPr bwMode="auto">
            <a:xfrm>
              <a:off x="2398850" y="225877"/>
              <a:ext cx="230206" cy="228597"/>
              <a:chOff x="416422" y="635907"/>
              <a:chExt cx="230206" cy="228597"/>
            </a:xfrm>
          </p:grpSpPr>
          <p:cxnSp>
            <p:nvCxnSpPr>
              <p:cNvPr id="62" name="Straight Connector 17"/>
              <p:cNvCxnSpPr/>
              <p:nvPr userDrawn="1"/>
            </p:nvCxnSpPr>
            <p:spPr bwMode="ltGray">
              <a:xfrm>
                <a:off x="416422" y="750207"/>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18"/>
              <p:cNvCxnSpPr/>
              <p:nvPr userDrawn="1"/>
            </p:nvCxnSpPr>
            <p:spPr bwMode="ltGray">
              <a:xfrm rot="5400000">
                <a:off x="417227" y="749412"/>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19"/>
            <p:cNvGrpSpPr>
              <a:grpSpLocks/>
            </p:cNvGrpSpPr>
            <p:nvPr userDrawn="1"/>
          </p:nvGrpSpPr>
          <p:grpSpPr bwMode="auto">
            <a:xfrm>
              <a:off x="4454832" y="225878"/>
              <a:ext cx="228619" cy="228597"/>
              <a:chOff x="417348" y="635908"/>
              <a:chExt cx="228619" cy="228597"/>
            </a:xfrm>
          </p:grpSpPr>
          <p:cxnSp>
            <p:nvCxnSpPr>
              <p:cNvPr id="60" name="Straight Connector 59"/>
              <p:cNvCxnSpPr/>
              <p:nvPr userDrawn="1"/>
            </p:nvCxnSpPr>
            <p:spPr bwMode="ltGray">
              <a:xfrm>
                <a:off x="417348"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21"/>
              <p:cNvCxnSpPr/>
              <p:nvPr userDrawn="1"/>
            </p:nvCxnSpPr>
            <p:spPr bwMode="ltGray">
              <a:xfrm rot="5400000">
                <a:off x="417359"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22"/>
            <p:cNvGrpSpPr>
              <a:grpSpLocks/>
            </p:cNvGrpSpPr>
            <p:nvPr userDrawn="1"/>
          </p:nvGrpSpPr>
          <p:grpSpPr bwMode="auto">
            <a:xfrm>
              <a:off x="6509227" y="225877"/>
              <a:ext cx="230207" cy="228597"/>
              <a:chOff x="416687" y="635907"/>
              <a:chExt cx="230207" cy="228597"/>
            </a:xfrm>
          </p:grpSpPr>
          <p:cxnSp>
            <p:nvCxnSpPr>
              <p:cNvPr id="58" name="Straight Connector 23"/>
              <p:cNvCxnSpPr/>
              <p:nvPr userDrawn="1"/>
            </p:nvCxnSpPr>
            <p:spPr bwMode="ltGray">
              <a:xfrm>
                <a:off x="416687" y="750207"/>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24"/>
              <p:cNvCxnSpPr/>
              <p:nvPr userDrawn="1"/>
            </p:nvCxnSpPr>
            <p:spPr bwMode="ltGray">
              <a:xfrm rot="5400000">
                <a:off x="417492" y="749412"/>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25"/>
            <p:cNvGrpSpPr>
              <a:grpSpLocks/>
            </p:cNvGrpSpPr>
            <p:nvPr userDrawn="1"/>
          </p:nvGrpSpPr>
          <p:grpSpPr bwMode="auto">
            <a:xfrm>
              <a:off x="8565210" y="225878"/>
              <a:ext cx="228619" cy="228597"/>
              <a:chOff x="417613" y="635908"/>
              <a:chExt cx="228619" cy="228597"/>
            </a:xfrm>
          </p:grpSpPr>
          <p:cxnSp>
            <p:nvCxnSpPr>
              <p:cNvPr id="56" name="Straight Connector 55"/>
              <p:cNvCxnSpPr/>
              <p:nvPr userDrawn="1"/>
            </p:nvCxnSpPr>
            <p:spPr bwMode="ltGray">
              <a:xfrm>
                <a:off x="41761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bwMode="ltGray">
              <a:xfrm rot="5400000">
                <a:off x="41762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0"/>
            <p:cNvGrpSpPr>
              <a:grpSpLocks/>
            </p:cNvGrpSpPr>
            <p:nvPr userDrawn="1"/>
          </p:nvGrpSpPr>
          <p:grpSpPr bwMode="auto">
            <a:xfrm>
              <a:off x="344455" y="2280073"/>
              <a:ext cx="228619" cy="228597"/>
              <a:chOff x="417083" y="636620"/>
              <a:chExt cx="228619" cy="228597"/>
            </a:xfrm>
          </p:grpSpPr>
          <p:cxnSp>
            <p:nvCxnSpPr>
              <p:cNvPr id="54" name="Straight Connector 53"/>
              <p:cNvCxnSpPr/>
              <p:nvPr userDrawn="1"/>
            </p:nvCxnSpPr>
            <p:spPr bwMode="ltGray">
              <a:xfrm>
                <a:off x="41708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ltGray">
              <a:xfrm rot="5400000">
                <a:off x="41709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1"/>
            <p:cNvGrpSpPr>
              <a:grpSpLocks/>
            </p:cNvGrpSpPr>
            <p:nvPr userDrawn="1"/>
          </p:nvGrpSpPr>
          <p:grpSpPr bwMode="auto">
            <a:xfrm>
              <a:off x="2398850" y="2280073"/>
              <a:ext cx="230206" cy="228597"/>
              <a:chOff x="416422" y="636620"/>
              <a:chExt cx="230206" cy="228597"/>
            </a:xfrm>
          </p:grpSpPr>
          <p:cxnSp>
            <p:nvCxnSpPr>
              <p:cNvPr id="52" name="Straight Connector 51"/>
              <p:cNvCxnSpPr/>
              <p:nvPr userDrawn="1"/>
            </p:nvCxnSpPr>
            <p:spPr bwMode="ltGray">
              <a:xfrm>
                <a:off x="416422" y="750919"/>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ltGray">
              <a:xfrm rot="5400000">
                <a:off x="417227" y="750125"/>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2"/>
            <p:cNvGrpSpPr>
              <a:grpSpLocks/>
            </p:cNvGrpSpPr>
            <p:nvPr userDrawn="1"/>
          </p:nvGrpSpPr>
          <p:grpSpPr bwMode="auto">
            <a:xfrm>
              <a:off x="4454832" y="2280073"/>
              <a:ext cx="228619" cy="228597"/>
              <a:chOff x="417348" y="636620"/>
              <a:chExt cx="228619" cy="228597"/>
            </a:xfrm>
          </p:grpSpPr>
          <p:cxnSp>
            <p:nvCxnSpPr>
              <p:cNvPr id="50" name="Straight Connector 39"/>
              <p:cNvCxnSpPr/>
              <p:nvPr userDrawn="1"/>
            </p:nvCxnSpPr>
            <p:spPr bwMode="ltGray">
              <a:xfrm>
                <a:off x="417348"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40"/>
              <p:cNvCxnSpPr/>
              <p:nvPr userDrawn="1"/>
            </p:nvCxnSpPr>
            <p:spPr bwMode="ltGray">
              <a:xfrm rot="5400000">
                <a:off x="417359"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3"/>
            <p:cNvGrpSpPr>
              <a:grpSpLocks/>
            </p:cNvGrpSpPr>
            <p:nvPr userDrawn="1"/>
          </p:nvGrpSpPr>
          <p:grpSpPr bwMode="auto">
            <a:xfrm>
              <a:off x="6509227" y="2280073"/>
              <a:ext cx="230207" cy="228597"/>
              <a:chOff x="416687" y="636620"/>
              <a:chExt cx="230207" cy="228597"/>
            </a:xfrm>
          </p:grpSpPr>
          <p:cxnSp>
            <p:nvCxnSpPr>
              <p:cNvPr id="48" name="Straight Connector 37"/>
              <p:cNvCxnSpPr/>
              <p:nvPr userDrawn="1"/>
            </p:nvCxnSpPr>
            <p:spPr bwMode="ltGray">
              <a:xfrm>
                <a:off x="416687" y="750919"/>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38"/>
              <p:cNvCxnSpPr/>
              <p:nvPr userDrawn="1"/>
            </p:nvCxnSpPr>
            <p:spPr bwMode="ltGray">
              <a:xfrm rot="5400000">
                <a:off x="417492" y="750125"/>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34"/>
            <p:cNvGrpSpPr>
              <a:grpSpLocks/>
            </p:cNvGrpSpPr>
            <p:nvPr userDrawn="1"/>
          </p:nvGrpSpPr>
          <p:grpSpPr bwMode="auto">
            <a:xfrm>
              <a:off x="8565210" y="2280073"/>
              <a:ext cx="228619" cy="228597"/>
              <a:chOff x="417613" y="636620"/>
              <a:chExt cx="228619" cy="228597"/>
            </a:xfrm>
          </p:grpSpPr>
          <p:cxnSp>
            <p:nvCxnSpPr>
              <p:cNvPr id="46" name="Straight Connector 45"/>
              <p:cNvCxnSpPr/>
              <p:nvPr userDrawn="1"/>
            </p:nvCxnSpPr>
            <p:spPr bwMode="ltGray">
              <a:xfrm>
                <a:off x="41761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36"/>
              <p:cNvCxnSpPr/>
              <p:nvPr userDrawn="1"/>
            </p:nvCxnSpPr>
            <p:spPr bwMode="ltGray">
              <a:xfrm rot="5400000">
                <a:off x="41762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46"/>
            <p:cNvGrpSpPr>
              <a:grpSpLocks/>
            </p:cNvGrpSpPr>
            <p:nvPr userDrawn="1"/>
          </p:nvGrpSpPr>
          <p:grpSpPr bwMode="auto">
            <a:xfrm>
              <a:off x="344455" y="4332683"/>
              <a:ext cx="228619" cy="228597"/>
              <a:chOff x="417083" y="635747"/>
              <a:chExt cx="228619" cy="228597"/>
            </a:xfrm>
          </p:grpSpPr>
          <p:cxnSp>
            <p:nvCxnSpPr>
              <p:cNvPr id="44" name="Straight Connector 43"/>
              <p:cNvCxnSpPr/>
              <p:nvPr userDrawn="1"/>
            </p:nvCxnSpPr>
            <p:spPr bwMode="ltGray">
              <a:xfrm>
                <a:off x="41708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ltGray">
              <a:xfrm rot="5400000">
                <a:off x="41709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7"/>
            <p:cNvGrpSpPr>
              <a:grpSpLocks/>
            </p:cNvGrpSpPr>
            <p:nvPr userDrawn="1"/>
          </p:nvGrpSpPr>
          <p:grpSpPr bwMode="auto">
            <a:xfrm>
              <a:off x="2398850" y="4332682"/>
              <a:ext cx="230206" cy="228597"/>
              <a:chOff x="416422" y="635746"/>
              <a:chExt cx="230206" cy="228597"/>
            </a:xfrm>
          </p:grpSpPr>
          <p:cxnSp>
            <p:nvCxnSpPr>
              <p:cNvPr id="42" name="Straight Connector 41"/>
              <p:cNvCxnSpPr/>
              <p:nvPr userDrawn="1"/>
            </p:nvCxnSpPr>
            <p:spPr bwMode="ltGray">
              <a:xfrm>
                <a:off x="416422" y="750046"/>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ltGray">
              <a:xfrm rot="5400000">
                <a:off x="417227" y="749251"/>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48"/>
            <p:cNvGrpSpPr>
              <a:grpSpLocks/>
            </p:cNvGrpSpPr>
            <p:nvPr userDrawn="1"/>
          </p:nvGrpSpPr>
          <p:grpSpPr bwMode="auto">
            <a:xfrm>
              <a:off x="4454832" y="4332683"/>
              <a:ext cx="228619" cy="228597"/>
              <a:chOff x="417348" y="635747"/>
              <a:chExt cx="228619" cy="228597"/>
            </a:xfrm>
          </p:grpSpPr>
          <p:cxnSp>
            <p:nvCxnSpPr>
              <p:cNvPr id="40" name="Straight Connector 39"/>
              <p:cNvCxnSpPr/>
              <p:nvPr userDrawn="1"/>
            </p:nvCxnSpPr>
            <p:spPr bwMode="ltGray">
              <a:xfrm>
                <a:off x="417348"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bwMode="ltGray">
              <a:xfrm rot="5400000">
                <a:off x="417359"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9"/>
            <p:cNvGrpSpPr>
              <a:grpSpLocks/>
            </p:cNvGrpSpPr>
            <p:nvPr userDrawn="1"/>
          </p:nvGrpSpPr>
          <p:grpSpPr bwMode="auto">
            <a:xfrm>
              <a:off x="6509227" y="4332682"/>
              <a:ext cx="230207" cy="228597"/>
              <a:chOff x="416687" y="635746"/>
              <a:chExt cx="230207" cy="228597"/>
            </a:xfrm>
          </p:grpSpPr>
          <p:cxnSp>
            <p:nvCxnSpPr>
              <p:cNvPr id="38" name="Straight Connector 37"/>
              <p:cNvCxnSpPr/>
              <p:nvPr userDrawn="1"/>
            </p:nvCxnSpPr>
            <p:spPr bwMode="ltGray">
              <a:xfrm>
                <a:off x="416687" y="750046"/>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492" y="749251"/>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50"/>
            <p:cNvGrpSpPr>
              <a:grpSpLocks/>
            </p:cNvGrpSpPr>
            <p:nvPr userDrawn="1"/>
          </p:nvGrpSpPr>
          <p:grpSpPr bwMode="auto">
            <a:xfrm>
              <a:off x="8565210" y="4332683"/>
              <a:ext cx="228619" cy="228597"/>
              <a:chOff x="417613" y="635747"/>
              <a:chExt cx="228619" cy="228597"/>
            </a:xfrm>
          </p:grpSpPr>
          <p:cxnSp>
            <p:nvCxnSpPr>
              <p:cNvPr id="36" name="Straight Connector 35"/>
              <p:cNvCxnSpPr/>
              <p:nvPr userDrawn="1"/>
            </p:nvCxnSpPr>
            <p:spPr bwMode="ltGray">
              <a:xfrm>
                <a:off x="41761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62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62"/>
            <p:cNvGrpSpPr>
              <a:grpSpLocks/>
            </p:cNvGrpSpPr>
            <p:nvPr userDrawn="1"/>
          </p:nvGrpSpPr>
          <p:grpSpPr bwMode="auto">
            <a:xfrm>
              <a:off x="344455" y="6386877"/>
              <a:ext cx="228619" cy="228597"/>
              <a:chOff x="417083" y="636459"/>
              <a:chExt cx="228619" cy="228597"/>
            </a:xfrm>
          </p:grpSpPr>
          <p:cxnSp>
            <p:nvCxnSpPr>
              <p:cNvPr id="34" name="Straight Connector 33"/>
              <p:cNvCxnSpPr/>
              <p:nvPr userDrawn="1"/>
            </p:nvCxnSpPr>
            <p:spPr bwMode="ltGray">
              <a:xfrm>
                <a:off x="41708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09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63"/>
            <p:cNvGrpSpPr>
              <a:grpSpLocks/>
            </p:cNvGrpSpPr>
            <p:nvPr userDrawn="1"/>
          </p:nvGrpSpPr>
          <p:grpSpPr bwMode="auto">
            <a:xfrm>
              <a:off x="2398850" y="6386877"/>
              <a:ext cx="230206" cy="228597"/>
              <a:chOff x="416422" y="636459"/>
              <a:chExt cx="230206" cy="228597"/>
            </a:xfrm>
          </p:grpSpPr>
          <p:cxnSp>
            <p:nvCxnSpPr>
              <p:cNvPr id="32" name="Straight Connector 31"/>
              <p:cNvCxnSpPr/>
              <p:nvPr userDrawn="1"/>
            </p:nvCxnSpPr>
            <p:spPr bwMode="ltGray">
              <a:xfrm>
                <a:off x="416422" y="750758"/>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227" y="749964"/>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64"/>
            <p:cNvGrpSpPr>
              <a:grpSpLocks/>
            </p:cNvGrpSpPr>
            <p:nvPr userDrawn="1"/>
          </p:nvGrpSpPr>
          <p:grpSpPr bwMode="auto">
            <a:xfrm>
              <a:off x="4454832" y="6386877"/>
              <a:ext cx="228619" cy="228597"/>
              <a:chOff x="417348" y="636459"/>
              <a:chExt cx="228619" cy="228597"/>
            </a:xfrm>
          </p:grpSpPr>
          <p:cxnSp>
            <p:nvCxnSpPr>
              <p:cNvPr id="30" name="Straight Connector 29"/>
              <p:cNvCxnSpPr/>
              <p:nvPr userDrawn="1"/>
            </p:nvCxnSpPr>
            <p:spPr bwMode="ltGray">
              <a:xfrm>
                <a:off x="417348"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359"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65"/>
            <p:cNvGrpSpPr>
              <a:grpSpLocks/>
            </p:cNvGrpSpPr>
            <p:nvPr userDrawn="1"/>
          </p:nvGrpSpPr>
          <p:grpSpPr bwMode="auto">
            <a:xfrm>
              <a:off x="6509227" y="6386877"/>
              <a:ext cx="230207" cy="228597"/>
              <a:chOff x="416687" y="636459"/>
              <a:chExt cx="230207" cy="228597"/>
            </a:xfrm>
          </p:grpSpPr>
          <p:cxnSp>
            <p:nvCxnSpPr>
              <p:cNvPr id="28" name="Straight Connector 27"/>
              <p:cNvCxnSpPr/>
              <p:nvPr userDrawn="1"/>
            </p:nvCxnSpPr>
            <p:spPr bwMode="ltGray">
              <a:xfrm>
                <a:off x="416687" y="750758"/>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bwMode="ltGray">
              <a:xfrm rot="5400000">
                <a:off x="417492" y="749964"/>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6"/>
            <p:cNvGrpSpPr>
              <a:grpSpLocks/>
            </p:cNvGrpSpPr>
            <p:nvPr userDrawn="1"/>
          </p:nvGrpSpPr>
          <p:grpSpPr bwMode="auto">
            <a:xfrm>
              <a:off x="8565210" y="6386877"/>
              <a:ext cx="228619" cy="228597"/>
              <a:chOff x="417613" y="636459"/>
              <a:chExt cx="228619" cy="228597"/>
            </a:xfrm>
          </p:grpSpPr>
          <p:cxnSp>
            <p:nvCxnSpPr>
              <p:cNvPr id="26" name="Straight Connector 25"/>
              <p:cNvCxnSpPr/>
              <p:nvPr userDrawn="1"/>
            </p:nvCxnSpPr>
            <p:spPr bwMode="ltGray">
              <a:xfrm>
                <a:off x="41761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bwMode="ltGray">
              <a:xfrm rot="5400000">
                <a:off x="41762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66" name="Picture 72" descr="Blue-gridation.jpg"/>
          <p:cNvPicPr>
            <a:picLocks noChangeAspect="1"/>
          </p:cNvPicPr>
          <p:nvPr/>
        </p:nvPicPr>
        <p:blipFill>
          <a:blip r:embed="rId3"/>
          <a:srcRect/>
          <a:stretch>
            <a:fillRect/>
          </a:stretch>
        </p:blipFill>
        <p:spPr bwMode="white">
          <a:xfrm>
            <a:off x="574675" y="471488"/>
            <a:ext cx="5930900" cy="3863975"/>
          </a:xfrm>
          <a:prstGeom prst="rect">
            <a:avLst/>
          </a:prstGeom>
          <a:noFill/>
          <a:ln w="9525">
            <a:noFill/>
            <a:miter lim="800000"/>
            <a:headEnd/>
            <a:tailEnd/>
          </a:ln>
        </p:spPr>
      </p:pic>
      <p:grpSp>
        <p:nvGrpSpPr>
          <p:cNvPr id="67" name="Group 74"/>
          <p:cNvGrpSpPr>
            <a:grpSpLocks/>
          </p:cNvGrpSpPr>
          <p:nvPr userDrawn="1"/>
        </p:nvGrpSpPr>
        <p:grpSpPr bwMode="auto">
          <a:xfrm>
            <a:off x="6754813" y="4564063"/>
            <a:ext cx="1806575" cy="1828800"/>
            <a:chOff x="6754761" y="4564626"/>
            <a:chExt cx="1806678" cy="1828800"/>
          </a:xfrm>
        </p:grpSpPr>
        <p:sp>
          <p:nvSpPr>
            <p:cNvPr id="68" name="Rectangle 67"/>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69" name="Picture 75" descr="Blue-WeCan.bmp"/>
            <p:cNvPicPr>
              <a:picLocks noChangeAspect="1"/>
            </p:cNvPicPr>
            <p:nvPr userDrawn="1"/>
          </p:nvPicPr>
          <p:blipFill>
            <a:blip r:embed="rId4"/>
            <a:srcRect/>
            <a:stretch>
              <a:fillRect/>
            </a:stretch>
          </p:blipFill>
          <p:spPr bwMode="auto">
            <a:xfrm>
              <a:off x="6903424" y="4706427"/>
              <a:ext cx="1154726" cy="256098"/>
            </a:xfrm>
            <a:prstGeom prst="rect">
              <a:avLst/>
            </a:prstGeom>
            <a:noFill/>
            <a:ln w="9525">
              <a:noFill/>
              <a:miter lim="800000"/>
              <a:headEnd/>
              <a:tailEnd/>
            </a:ln>
          </p:spPr>
        </p:pic>
        <p:pic>
          <p:nvPicPr>
            <p:cNvPr id="70" name="Picture 76" descr="Logo for title-300.bmp"/>
            <p:cNvPicPr>
              <a:picLocks noChangeAspect="1"/>
            </p:cNvPicPr>
            <p:nvPr userDrawn="1"/>
          </p:nvPicPr>
          <p:blipFill>
            <a:blip r:embed="rId5"/>
            <a:srcRect/>
            <a:stretch>
              <a:fillRect/>
            </a:stretch>
          </p:blipFill>
          <p:spPr bwMode="auto">
            <a:xfrm>
              <a:off x="7456956" y="5434290"/>
              <a:ext cx="1041159" cy="861281"/>
            </a:xfrm>
            <a:prstGeom prst="rect">
              <a:avLst/>
            </a:prstGeom>
            <a:noFill/>
            <a:ln w="9525">
              <a:noFill/>
              <a:miter lim="800000"/>
              <a:headEnd/>
              <a:tailEnd/>
            </a:ln>
          </p:spPr>
        </p:pic>
      </p:grpSp>
      <p:sp>
        <p:nvSpPr>
          <p:cNvPr id="71"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2" name="Elbow Connector 78"/>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73"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4" name="Elbow Connector 80"/>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78" name="Subtitle 2"/>
          <p:cNvSpPr>
            <a:spLocks noGrp="1"/>
          </p:cNvSpPr>
          <p:nvPr>
            <p:ph type="subTitle" idx="1"/>
          </p:nvPr>
        </p:nvSpPr>
        <p:spPr bwMode="black">
          <a:xfrm>
            <a:off x="904875" y="3217228"/>
            <a:ext cx="5290113" cy="366033"/>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0" name="Content Placeholder 82"/>
          <p:cNvSpPr>
            <a:spLocks noGrp="1"/>
          </p:cNvSpPr>
          <p:nvPr>
            <p:ph sz="quarter" idx="10"/>
          </p:nvPr>
        </p:nvSpPr>
        <p:spPr bwMode="black">
          <a:xfrm>
            <a:off x="904875" y="3590658"/>
            <a:ext cx="5292725" cy="317092"/>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
        <p:nvSpPr>
          <p:cNvPr id="195" name="Title 1"/>
          <p:cNvSpPr>
            <a:spLocks noGrp="1"/>
          </p:cNvSpPr>
          <p:nvPr>
            <p:ph type="ctrTitle"/>
          </p:nvPr>
        </p:nvSpPr>
        <p:spPr bwMode="black">
          <a:xfrm>
            <a:off x="911585" y="649948"/>
            <a:ext cx="5253242" cy="2338220"/>
          </a:xfrm>
        </p:spPr>
        <p:txBody>
          <a:bodyPr>
            <a:noAutofit/>
          </a:bodyPr>
          <a:lstStyle>
            <a:lvl1pPr algn="l">
              <a:lnSpc>
                <a:spcPct val="100000"/>
              </a:lnSpc>
              <a:defRPr sz="4400" b="0">
                <a:solidFill>
                  <a:schemeClr val="bg1"/>
                </a:solidFill>
                <a:latin typeface="+mj-lt"/>
              </a:defRPr>
            </a:lvl1p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Image 2">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75"/>
          <p:cNvGrpSpPr>
            <a:grpSpLocks/>
          </p:cNvGrpSpPr>
          <p:nvPr userDrawn="1"/>
        </p:nvGrpSpPr>
        <p:grpSpPr bwMode="auto">
          <a:xfrm>
            <a:off x="344488" y="225425"/>
            <a:ext cx="8448675" cy="6389688"/>
            <a:chOff x="344455" y="225878"/>
            <a:chExt cx="8449374" cy="6389597"/>
          </a:xfrm>
        </p:grpSpPr>
        <p:grpSp>
          <p:nvGrpSpPr>
            <p:cNvPr id="6" name="Group 15"/>
            <p:cNvGrpSpPr>
              <a:grpSpLocks/>
            </p:cNvGrpSpPr>
            <p:nvPr userDrawn="1"/>
          </p:nvGrpSpPr>
          <p:grpSpPr bwMode="auto">
            <a:xfrm>
              <a:off x="344455" y="225878"/>
              <a:ext cx="228619" cy="228597"/>
              <a:chOff x="417083" y="635908"/>
              <a:chExt cx="228619" cy="228597"/>
            </a:xfrm>
          </p:grpSpPr>
          <p:cxnSp>
            <p:nvCxnSpPr>
              <p:cNvPr id="64" name="Straight Connector 13"/>
              <p:cNvCxnSpPr/>
              <p:nvPr userDrawn="1"/>
            </p:nvCxnSpPr>
            <p:spPr bwMode="ltGray">
              <a:xfrm>
                <a:off x="41708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14"/>
              <p:cNvCxnSpPr/>
              <p:nvPr userDrawn="1"/>
            </p:nvCxnSpPr>
            <p:spPr bwMode="ltGray">
              <a:xfrm rot="5400000">
                <a:off x="41709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16"/>
            <p:cNvGrpSpPr>
              <a:grpSpLocks/>
            </p:cNvGrpSpPr>
            <p:nvPr userDrawn="1"/>
          </p:nvGrpSpPr>
          <p:grpSpPr bwMode="auto">
            <a:xfrm>
              <a:off x="2398850" y="225877"/>
              <a:ext cx="230206" cy="228597"/>
              <a:chOff x="416422" y="635907"/>
              <a:chExt cx="230206" cy="228597"/>
            </a:xfrm>
          </p:grpSpPr>
          <p:cxnSp>
            <p:nvCxnSpPr>
              <p:cNvPr id="62" name="Straight Connector 17"/>
              <p:cNvCxnSpPr/>
              <p:nvPr userDrawn="1"/>
            </p:nvCxnSpPr>
            <p:spPr bwMode="ltGray">
              <a:xfrm>
                <a:off x="416422" y="750207"/>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18"/>
              <p:cNvCxnSpPr/>
              <p:nvPr userDrawn="1"/>
            </p:nvCxnSpPr>
            <p:spPr bwMode="ltGray">
              <a:xfrm rot="5400000">
                <a:off x="417227" y="749412"/>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19"/>
            <p:cNvGrpSpPr>
              <a:grpSpLocks/>
            </p:cNvGrpSpPr>
            <p:nvPr userDrawn="1"/>
          </p:nvGrpSpPr>
          <p:grpSpPr bwMode="auto">
            <a:xfrm>
              <a:off x="4454832" y="225878"/>
              <a:ext cx="228619" cy="228597"/>
              <a:chOff x="417348" y="635908"/>
              <a:chExt cx="228619" cy="228597"/>
            </a:xfrm>
          </p:grpSpPr>
          <p:cxnSp>
            <p:nvCxnSpPr>
              <p:cNvPr id="60" name="Straight Connector 59"/>
              <p:cNvCxnSpPr/>
              <p:nvPr userDrawn="1"/>
            </p:nvCxnSpPr>
            <p:spPr bwMode="ltGray">
              <a:xfrm>
                <a:off x="417348"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21"/>
              <p:cNvCxnSpPr/>
              <p:nvPr userDrawn="1"/>
            </p:nvCxnSpPr>
            <p:spPr bwMode="ltGray">
              <a:xfrm rot="5400000">
                <a:off x="417359"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22"/>
            <p:cNvGrpSpPr>
              <a:grpSpLocks/>
            </p:cNvGrpSpPr>
            <p:nvPr userDrawn="1"/>
          </p:nvGrpSpPr>
          <p:grpSpPr bwMode="auto">
            <a:xfrm>
              <a:off x="6509227" y="225877"/>
              <a:ext cx="230207" cy="228597"/>
              <a:chOff x="416687" y="635907"/>
              <a:chExt cx="230207" cy="228597"/>
            </a:xfrm>
          </p:grpSpPr>
          <p:cxnSp>
            <p:nvCxnSpPr>
              <p:cNvPr id="58" name="Straight Connector 23"/>
              <p:cNvCxnSpPr/>
              <p:nvPr userDrawn="1"/>
            </p:nvCxnSpPr>
            <p:spPr bwMode="ltGray">
              <a:xfrm>
                <a:off x="416687" y="750207"/>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24"/>
              <p:cNvCxnSpPr/>
              <p:nvPr userDrawn="1"/>
            </p:nvCxnSpPr>
            <p:spPr bwMode="ltGray">
              <a:xfrm rot="5400000">
                <a:off x="417492" y="749412"/>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25"/>
            <p:cNvGrpSpPr>
              <a:grpSpLocks/>
            </p:cNvGrpSpPr>
            <p:nvPr userDrawn="1"/>
          </p:nvGrpSpPr>
          <p:grpSpPr bwMode="auto">
            <a:xfrm>
              <a:off x="8565210" y="225878"/>
              <a:ext cx="228619" cy="228597"/>
              <a:chOff x="417613" y="635908"/>
              <a:chExt cx="228619" cy="228597"/>
            </a:xfrm>
          </p:grpSpPr>
          <p:cxnSp>
            <p:nvCxnSpPr>
              <p:cNvPr id="56" name="Straight Connector 55"/>
              <p:cNvCxnSpPr/>
              <p:nvPr userDrawn="1"/>
            </p:nvCxnSpPr>
            <p:spPr bwMode="ltGray">
              <a:xfrm>
                <a:off x="41761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bwMode="ltGray">
              <a:xfrm rot="5400000">
                <a:off x="41762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0"/>
            <p:cNvGrpSpPr>
              <a:grpSpLocks/>
            </p:cNvGrpSpPr>
            <p:nvPr userDrawn="1"/>
          </p:nvGrpSpPr>
          <p:grpSpPr bwMode="auto">
            <a:xfrm>
              <a:off x="344455" y="2280073"/>
              <a:ext cx="228619" cy="228597"/>
              <a:chOff x="417083" y="636620"/>
              <a:chExt cx="228619" cy="228597"/>
            </a:xfrm>
          </p:grpSpPr>
          <p:cxnSp>
            <p:nvCxnSpPr>
              <p:cNvPr id="54" name="Straight Connector 53"/>
              <p:cNvCxnSpPr/>
              <p:nvPr userDrawn="1"/>
            </p:nvCxnSpPr>
            <p:spPr bwMode="ltGray">
              <a:xfrm>
                <a:off x="41708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ltGray">
              <a:xfrm rot="5400000">
                <a:off x="41709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1"/>
            <p:cNvGrpSpPr>
              <a:grpSpLocks/>
            </p:cNvGrpSpPr>
            <p:nvPr userDrawn="1"/>
          </p:nvGrpSpPr>
          <p:grpSpPr bwMode="auto">
            <a:xfrm>
              <a:off x="2398850" y="2280073"/>
              <a:ext cx="230206" cy="228597"/>
              <a:chOff x="416422" y="636620"/>
              <a:chExt cx="230206" cy="228597"/>
            </a:xfrm>
          </p:grpSpPr>
          <p:cxnSp>
            <p:nvCxnSpPr>
              <p:cNvPr id="52" name="Straight Connector 51"/>
              <p:cNvCxnSpPr/>
              <p:nvPr userDrawn="1"/>
            </p:nvCxnSpPr>
            <p:spPr bwMode="ltGray">
              <a:xfrm>
                <a:off x="416422" y="750919"/>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ltGray">
              <a:xfrm rot="5400000">
                <a:off x="417227" y="750125"/>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2"/>
            <p:cNvGrpSpPr>
              <a:grpSpLocks/>
            </p:cNvGrpSpPr>
            <p:nvPr userDrawn="1"/>
          </p:nvGrpSpPr>
          <p:grpSpPr bwMode="auto">
            <a:xfrm>
              <a:off x="4454832" y="2280073"/>
              <a:ext cx="228619" cy="228597"/>
              <a:chOff x="417348" y="636620"/>
              <a:chExt cx="228619" cy="228597"/>
            </a:xfrm>
          </p:grpSpPr>
          <p:cxnSp>
            <p:nvCxnSpPr>
              <p:cNvPr id="50" name="Straight Connector 39"/>
              <p:cNvCxnSpPr/>
              <p:nvPr userDrawn="1"/>
            </p:nvCxnSpPr>
            <p:spPr bwMode="ltGray">
              <a:xfrm>
                <a:off x="417348"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40"/>
              <p:cNvCxnSpPr/>
              <p:nvPr userDrawn="1"/>
            </p:nvCxnSpPr>
            <p:spPr bwMode="ltGray">
              <a:xfrm rot="5400000">
                <a:off x="417359"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3"/>
            <p:cNvGrpSpPr>
              <a:grpSpLocks/>
            </p:cNvGrpSpPr>
            <p:nvPr userDrawn="1"/>
          </p:nvGrpSpPr>
          <p:grpSpPr bwMode="auto">
            <a:xfrm>
              <a:off x="6509227" y="2280073"/>
              <a:ext cx="230207" cy="228597"/>
              <a:chOff x="416687" y="636620"/>
              <a:chExt cx="230207" cy="228597"/>
            </a:xfrm>
          </p:grpSpPr>
          <p:cxnSp>
            <p:nvCxnSpPr>
              <p:cNvPr id="48" name="Straight Connector 37"/>
              <p:cNvCxnSpPr/>
              <p:nvPr userDrawn="1"/>
            </p:nvCxnSpPr>
            <p:spPr bwMode="ltGray">
              <a:xfrm>
                <a:off x="416687" y="750919"/>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38"/>
              <p:cNvCxnSpPr/>
              <p:nvPr userDrawn="1"/>
            </p:nvCxnSpPr>
            <p:spPr bwMode="ltGray">
              <a:xfrm rot="5400000">
                <a:off x="417492" y="750125"/>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34"/>
            <p:cNvGrpSpPr>
              <a:grpSpLocks/>
            </p:cNvGrpSpPr>
            <p:nvPr userDrawn="1"/>
          </p:nvGrpSpPr>
          <p:grpSpPr bwMode="auto">
            <a:xfrm>
              <a:off x="8565210" y="2280073"/>
              <a:ext cx="228619" cy="228597"/>
              <a:chOff x="417613" y="636620"/>
              <a:chExt cx="228619" cy="228597"/>
            </a:xfrm>
          </p:grpSpPr>
          <p:cxnSp>
            <p:nvCxnSpPr>
              <p:cNvPr id="46" name="Straight Connector 45"/>
              <p:cNvCxnSpPr/>
              <p:nvPr userDrawn="1"/>
            </p:nvCxnSpPr>
            <p:spPr bwMode="ltGray">
              <a:xfrm>
                <a:off x="41761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36"/>
              <p:cNvCxnSpPr/>
              <p:nvPr userDrawn="1"/>
            </p:nvCxnSpPr>
            <p:spPr bwMode="ltGray">
              <a:xfrm rot="5400000">
                <a:off x="41762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46"/>
            <p:cNvGrpSpPr>
              <a:grpSpLocks/>
            </p:cNvGrpSpPr>
            <p:nvPr userDrawn="1"/>
          </p:nvGrpSpPr>
          <p:grpSpPr bwMode="auto">
            <a:xfrm>
              <a:off x="344455" y="4332683"/>
              <a:ext cx="228619" cy="228597"/>
              <a:chOff x="417083" y="635747"/>
              <a:chExt cx="228619" cy="228597"/>
            </a:xfrm>
          </p:grpSpPr>
          <p:cxnSp>
            <p:nvCxnSpPr>
              <p:cNvPr id="44" name="Straight Connector 43"/>
              <p:cNvCxnSpPr/>
              <p:nvPr userDrawn="1"/>
            </p:nvCxnSpPr>
            <p:spPr bwMode="ltGray">
              <a:xfrm>
                <a:off x="41708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ltGray">
              <a:xfrm rot="5400000">
                <a:off x="41709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7"/>
            <p:cNvGrpSpPr>
              <a:grpSpLocks/>
            </p:cNvGrpSpPr>
            <p:nvPr userDrawn="1"/>
          </p:nvGrpSpPr>
          <p:grpSpPr bwMode="auto">
            <a:xfrm>
              <a:off x="2398850" y="4332682"/>
              <a:ext cx="230206" cy="228597"/>
              <a:chOff x="416422" y="635746"/>
              <a:chExt cx="230206" cy="228597"/>
            </a:xfrm>
          </p:grpSpPr>
          <p:cxnSp>
            <p:nvCxnSpPr>
              <p:cNvPr id="42" name="Straight Connector 41"/>
              <p:cNvCxnSpPr/>
              <p:nvPr userDrawn="1"/>
            </p:nvCxnSpPr>
            <p:spPr bwMode="ltGray">
              <a:xfrm>
                <a:off x="416422" y="750046"/>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ltGray">
              <a:xfrm rot="5400000">
                <a:off x="417227" y="749251"/>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48"/>
            <p:cNvGrpSpPr>
              <a:grpSpLocks/>
            </p:cNvGrpSpPr>
            <p:nvPr userDrawn="1"/>
          </p:nvGrpSpPr>
          <p:grpSpPr bwMode="auto">
            <a:xfrm>
              <a:off x="4454832" y="4332683"/>
              <a:ext cx="228619" cy="228597"/>
              <a:chOff x="417348" y="635747"/>
              <a:chExt cx="228619" cy="228597"/>
            </a:xfrm>
          </p:grpSpPr>
          <p:cxnSp>
            <p:nvCxnSpPr>
              <p:cNvPr id="40" name="Straight Connector 39"/>
              <p:cNvCxnSpPr/>
              <p:nvPr userDrawn="1"/>
            </p:nvCxnSpPr>
            <p:spPr bwMode="ltGray">
              <a:xfrm>
                <a:off x="417348"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bwMode="ltGray">
              <a:xfrm rot="5400000">
                <a:off x="417359"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9"/>
            <p:cNvGrpSpPr>
              <a:grpSpLocks/>
            </p:cNvGrpSpPr>
            <p:nvPr userDrawn="1"/>
          </p:nvGrpSpPr>
          <p:grpSpPr bwMode="auto">
            <a:xfrm>
              <a:off x="6509227" y="4332682"/>
              <a:ext cx="230207" cy="228597"/>
              <a:chOff x="416687" y="635746"/>
              <a:chExt cx="230207" cy="228597"/>
            </a:xfrm>
          </p:grpSpPr>
          <p:cxnSp>
            <p:nvCxnSpPr>
              <p:cNvPr id="38" name="Straight Connector 37"/>
              <p:cNvCxnSpPr/>
              <p:nvPr userDrawn="1"/>
            </p:nvCxnSpPr>
            <p:spPr bwMode="ltGray">
              <a:xfrm>
                <a:off x="416687" y="750046"/>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492" y="749251"/>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50"/>
            <p:cNvGrpSpPr>
              <a:grpSpLocks/>
            </p:cNvGrpSpPr>
            <p:nvPr userDrawn="1"/>
          </p:nvGrpSpPr>
          <p:grpSpPr bwMode="auto">
            <a:xfrm>
              <a:off x="8565210" y="4332683"/>
              <a:ext cx="228619" cy="228597"/>
              <a:chOff x="417613" y="635747"/>
              <a:chExt cx="228619" cy="228597"/>
            </a:xfrm>
          </p:grpSpPr>
          <p:cxnSp>
            <p:nvCxnSpPr>
              <p:cNvPr id="36" name="Straight Connector 35"/>
              <p:cNvCxnSpPr/>
              <p:nvPr userDrawn="1"/>
            </p:nvCxnSpPr>
            <p:spPr bwMode="ltGray">
              <a:xfrm>
                <a:off x="41761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62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62"/>
            <p:cNvGrpSpPr>
              <a:grpSpLocks/>
            </p:cNvGrpSpPr>
            <p:nvPr userDrawn="1"/>
          </p:nvGrpSpPr>
          <p:grpSpPr bwMode="auto">
            <a:xfrm>
              <a:off x="344455" y="6386877"/>
              <a:ext cx="228619" cy="228597"/>
              <a:chOff x="417083" y="636459"/>
              <a:chExt cx="228619" cy="228597"/>
            </a:xfrm>
          </p:grpSpPr>
          <p:cxnSp>
            <p:nvCxnSpPr>
              <p:cNvPr id="34" name="Straight Connector 33"/>
              <p:cNvCxnSpPr/>
              <p:nvPr userDrawn="1"/>
            </p:nvCxnSpPr>
            <p:spPr bwMode="ltGray">
              <a:xfrm>
                <a:off x="41708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09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63"/>
            <p:cNvGrpSpPr>
              <a:grpSpLocks/>
            </p:cNvGrpSpPr>
            <p:nvPr userDrawn="1"/>
          </p:nvGrpSpPr>
          <p:grpSpPr bwMode="auto">
            <a:xfrm>
              <a:off x="2398850" y="6386877"/>
              <a:ext cx="230206" cy="228597"/>
              <a:chOff x="416422" y="636459"/>
              <a:chExt cx="230206" cy="228597"/>
            </a:xfrm>
          </p:grpSpPr>
          <p:cxnSp>
            <p:nvCxnSpPr>
              <p:cNvPr id="32" name="Straight Connector 31"/>
              <p:cNvCxnSpPr/>
              <p:nvPr userDrawn="1"/>
            </p:nvCxnSpPr>
            <p:spPr bwMode="ltGray">
              <a:xfrm>
                <a:off x="416422" y="750758"/>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227" y="749964"/>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64"/>
            <p:cNvGrpSpPr>
              <a:grpSpLocks/>
            </p:cNvGrpSpPr>
            <p:nvPr userDrawn="1"/>
          </p:nvGrpSpPr>
          <p:grpSpPr bwMode="auto">
            <a:xfrm>
              <a:off x="4454832" y="6386877"/>
              <a:ext cx="228619" cy="228597"/>
              <a:chOff x="417348" y="636459"/>
              <a:chExt cx="228619" cy="228597"/>
            </a:xfrm>
          </p:grpSpPr>
          <p:cxnSp>
            <p:nvCxnSpPr>
              <p:cNvPr id="30" name="Straight Connector 29"/>
              <p:cNvCxnSpPr/>
              <p:nvPr userDrawn="1"/>
            </p:nvCxnSpPr>
            <p:spPr bwMode="ltGray">
              <a:xfrm>
                <a:off x="417348"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359"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65"/>
            <p:cNvGrpSpPr>
              <a:grpSpLocks/>
            </p:cNvGrpSpPr>
            <p:nvPr userDrawn="1"/>
          </p:nvGrpSpPr>
          <p:grpSpPr bwMode="auto">
            <a:xfrm>
              <a:off x="6509227" y="6386877"/>
              <a:ext cx="230207" cy="228597"/>
              <a:chOff x="416687" y="636459"/>
              <a:chExt cx="230207" cy="228597"/>
            </a:xfrm>
          </p:grpSpPr>
          <p:cxnSp>
            <p:nvCxnSpPr>
              <p:cNvPr id="28" name="Straight Connector 27"/>
              <p:cNvCxnSpPr/>
              <p:nvPr userDrawn="1"/>
            </p:nvCxnSpPr>
            <p:spPr bwMode="ltGray">
              <a:xfrm>
                <a:off x="416687" y="750758"/>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bwMode="ltGray">
              <a:xfrm rot="5400000">
                <a:off x="417492" y="749964"/>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6"/>
            <p:cNvGrpSpPr>
              <a:grpSpLocks/>
            </p:cNvGrpSpPr>
            <p:nvPr userDrawn="1"/>
          </p:nvGrpSpPr>
          <p:grpSpPr bwMode="auto">
            <a:xfrm>
              <a:off x="8565210" y="6386877"/>
              <a:ext cx="228619" cy="228597"/>
              <a:chOff x="417613" y="636459"/>
              <a:chExt cx="228619" cy="228597"/>
            </a:xfrm>
          </p:grpSpPr>
          <p:cxnSp>
            <p:nvCxnSpPr>
              <p:cNvPr id="26" name="Straight Connector 25"/>
              <p:cNvCxnSpPr/>
              <p:nvPr userDrawn="1"/>
            </p:nvCxnSpPr>
            <p:spPr bwMode="ltGray">
              <a:xfrm>
                <a:off x="41761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bwMode="ltGray">
              <a:xfrm rot="5400000">
                <a:off x="41762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66" name="Picture 72" descr="Blue-gridation_s.jpg"/>
          <p:cNvPicPr>
            <a:picLocks noChangeAspect="1"/>
          </p:cNvPicPr>
          <p:nvPr userDrawn="1"/>
        </p:nvPicPr>
        <p:blipFill>
          <a:blip r:embed="rId3"/>
          <a:srcRect/>
          <a:stretch>
            <a:fillRect/>
          </a:stretch>
        </p:blipFill>
        <p:spPr bwMode="auto">
          <a:xfrm>
            <a:off x="587375" y="4567238"/>
            <a:ext cx="5908675" cy="1825625"/>
          </a:xfrm>
          <a:prstGeom prst="rect">
            <a:avLst/>
          </a:prstGeom>
          <a:noFill/>
          <a:ln w="9525">
            <a:noFill/>
            <a:miter lim="800000"/>
            <a:headEnd/>
            <a:tailEnd/>
          </a:ln>
        </p:spPr>
      </p:pic>
      <p:grpSp>
        <p:nvGrpSpPr>
          <p:cNvPr id="67" name="Group 74"/>
          <p:cNvGrpSpPr>
            <a:grpSpLocks/>
          </p:cNvGrpSpPr>
          <p:nvPr userDrawn="1"/>
        </p:nvGrpSpPr>
        <p:grpSpPr bwMode="auto">
          <a:xfrm>
            <a:off x="6754813" y="4564063"/>
            <a:ext cx="1806575" cy="1828800"/>
            <a:chOff x="6754761" y="4564626"/>
            <a:chExt cx="1806678" cy="1828800"/>
          </a:xfrm>
        </p:grpSpPr>
        <p:sp>
          <p:nvSpPr>
            <p:cNvPr id="68" name="Rectangle 67"/>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69" name="Picture 75" descr="Logo for title-300.bmp"/>
            <p:cNvPicPr>
              <a:picLocks noChangeAspect="1"/>
            </p:cNvPicPr>
            <p:nvPr userDrawn="1"/>
          </p:nvPicPr>
          <p:blipFill>
            <a:blip r:embed="rId4"/>
            <a:srcRect/>
            <a:stretch>
              <a:fillRect/>
            </a:stretch>
          </p:blipFill>
          <p:spPr bwMode="auto">
            <a:xfrm>
              <a:off x="7456956" y="5434290"/>
              <a:ext cx="1041159" cy="861281"/>
            </a:xfrm>
            <a:prstGeom prst="rect">
              <a:avLst/>
            </a:prstGeom>
            <a:noFill/>
            <a:ln w="9525">
              <a:noFill/>
              <a:miter lim="800000"/>
              <a:headEnd/>
              <a:tailEnd/>
            </a:ln>
          </p:spPr>
        </p:pic>
      </p:grpSp>
      <p:sp>
        <p:nvSpPr>
          <p:cNvPr id="70" name="Rectangle 11"/>
          <p:cNvSpPr>
            <a:spLocks noChangeArrowheads="1"/>
          </p:cNvSpPr>
          <p:nvPr userDrawn="1"/>
        </p:nvSpPr>
        <p:spPr bwMode="auto">
          <a:xfrm>
            <a:off x="9436100" y="971550"/>
            <a:ext cx="698500" cy="4784725"/>
          </a:xfrm>
          <a:prstGeom prst="rect">
            <a:avLst/>
          </a:prstGeom>
          <a:solidFill>
            <a:srgbClr val="FAEB96"/>
          </a:solidFill>
          <a:ln w="9525">
            <a:noFill/>
            <a:miter lim="800000"/>
            <a:headEnd/>
            <a:tailEnd/>
          </a:ln>
          <a:effectLst/>
        </p:spPr>
        <p:txBody>
          <a:bodyPr lIns="45720" tIns="0" rIns="0" bIns="0" anchor="b">
            <a:spAutoFit/>
          </a:bodyPr>
          <a:lstStyle/>
          <a:p>
            <a:pPr fontAlgn="auto">
              <a:spcBef>
                <a:spcPts val="0"/>
              </a:spcBef>
              <a:spcAft>
                <a:spcPts val="0"/>
              </a:spcAft>
              <a:defRPr/>
            </a:pPr>
            <a:r>
              <a:rPr lang="en-US" sz="900" b="1" dirty="0">
                <a:solidFill>
                  <a:srgbClr val="D4151B"/>
                </a:solidFill>
                <a:latin typeface="+mn-lt"/>
                <a:ea typeface="+mn-ea"/>
                <a:cs typeface="+mn-cs"/>
              </a:rPr>
              <a:t>WHEN TITLE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1600" b="1" dirty="0">
                <a:solidFill>
                  <a:srgbClr val="D4151B"/>
                </a:solidFill>
                <a:latin typeface="+mn-lt"/>
                <a:ea typeface="+mn-ea"/>
                <a:cs typeface="+mn-cs"/>
              </a:rPr>
              <a:t>IS NOT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900" b="1" dirty="0">
                <a:solidFill>
                  <a:srgbClr val="D4151B"/>
                </a:solidFill>
                <a:latin typeface="+mn-lt"/>
                <a:ea typeface="+mn-ea"/>
                <a:cs typeface="+mn-cs"/>
              </a:rPr>
              <a:t>A QUESTION</a:t>
            </a:r>
            <a:endParaRPr lang="en-US" sz="800" b="1"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r>
              <a:rPr lang="en-US" sz="3600" b="1" dirty="0">
                <a:solidFill>
                  <a:srgbClr val="D4151B"/>
                </a:solidFill>
                <a:latin typeface="+mn-lt"/>
                <a:ea typeface="+mn-ea"/>
                <a:cs typeface="+mn-cs"/>
              </a:rPr>
              <a:t>NO </a:t>
            </a:r>
          </a:p>
          <a:p>
            <a:pPr fontAlgn="auto">
              <a:spcBef>
                <a:spcPts val="0"/>
              </a:spcBef>
              <a:spcAft>
                <a:spcPts val="0"/>
              </a:spcAft>
              <a:defRPr/>
            </a:pPr>
            <a:r>
              <a:rPr lang="en-US" sz="1200" b="1" dirty="0">
                <a:solidFill>
                  <a:srgbClr val="D4151B"/>
                </a:solidFill>
                <a:latin typeface="+mn-lt"/>
                <a:ea typeface="+mn-ea"/>
                <a:cs typeface="+mn-cs"/>
              </a:rPr>
              <a:t>‘WE CAN’</a:t>
            </a:r>
          </a:p>
        </p:txBody>
      </p:sp>
      <p:cxnSp>
        <p:nvCxnSpPr>
          <p:cNvPr id="71" name="Elbow Connector 77"/>
          <p:cNvCxnSpPr>
            <a:cxnSpLocks noChangeShapeType="1"/>
          </p:cNvCxnSpPr>
          <p:nvPr userDrawn="1"/>
        </p:nvCxnSpPr>
        <p:spPr bwMode="auto">
          <a:xfrm>
            <a:off x="9283700" y="1530350"/>
            <a:ext cx="25400" cy="3446463"/>
          </a:xfrm>
          <a:prstGeom prst="bentConnector3">
            <a:avLst>
              <a:gd name="adj1" fmla="val 1005204"/>
            </a:avLst>
          </a:prstGeom>
          <a:noFill/>
          <a:ln w="25400">
            <a:solidFill>
              <a:srgbClr val="FF00FF"/>
            </a:solidFill>
            <a:round/>
            <a:headEnd/>
            <a:tailEnd type="triangle" w="med" len="med"/>
          </a:ln>
        </p:spPr>
      </p:cxnSp>
      <p:sp>
        <p:nvSpPr>
          <p:cNvPr id="77" name="Title 1"/>
          <p:cNvSpPr>
            <a:spLocks noGrp="1"/>
          </p:cNvSpPr>
          <p:nvPr>
            <p:ph type="ctrTitle"/>
          </p:nvPr>
        </p:nvSpPr>
        <p:spPr bwMode="black">
          <a:xfrm>
            <a:off x="911584" y="4691582"/>
            <a:ext cx="5304862" cy="1052915"/>
          </a:xfrm>
        </p:spPr>
        <p:txBody>
          <a:bodyPr>
            <a:noAutofit/>
          </a:bodyPr>
          <a:lstStyle>
            <a:lvl1pPr algn="l">
              <a:lnSpc>
                <a:spcPct val="90000"/>
              </a:lnSpc>
              <a:defRPr sz="3600" b="0">
                <a:solidFill>
                  <a:schemeClr val="bg1"/>
                </a:solidFill>
                <a:latin typeface="+mj-lt"/>
              </a:defRPr>
            </a:lvl1pPr>
          </a:lstStyle>
          <a:p>
            <a:r>
              <a:rPr lang="en-US" smtClean="0"/>
              <a:t>Click to edit Master title style</a:t>
            </a:r>
            <a:endParaRPr lang="en-US" dirty="0"/>
          </a:p>
        </p:txBody>
      </p:sp>
      <p:sp>
        <p:nvSpPr>
          <p:cNvPr id="76" name="Subtitle 2"/>
          <p:cNvSpPr>
            <a:spLocks noGrp="1"/>
          </p:cNvSpPr>
          <p:nvPr>
            <p:ph type="subTitle" idx="1"/>
          </p:nvPr>
        </p:nvSpPr>
        <p:spPr bwMode="black">
          <a:xfrm>
            <a:off x="918958" y="5751874"/>
            <a:ext cx="5304861" cy="265468"/>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6" name="Content Placeholder 82"/>
          <p:cNvSpPr>
            <a:spLocks noGrp="1"/>
          </p:cNvSpPr>
          <p:nvPr>
            <p:ph sz="quarter" idx="11"/>
          </p:nvPr>
        </p:nvSpPr>
        <p:spPr bwMode="black">
          <a:xfrm>
            <a:off x="912249" y="5991823"/>
            <a:ext cx="5311570" cy="307377"/>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Question with Image 2">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75"/>
          <p:cNvGrpSpPr>
            <a:grpSpLocks/>
          </p:cNvGrpSpPr>
          <p:nvPr userDrawn="1"/>
        </p:nvGrpSpPr>
        <p:grpSpPr bwMode="auto">
          <a:xfrm>
            <a:off x="344488" y="225425"/>
            <a:ext cx="8448675" cy="6389688"/>
            <a:chOff x="344455" y="225878"/>
            <a:chExt cx="8449374" cy="6389597"/>
          </a:xfrm>
        </p:grpSpPr>
        <p:grpSp>
          <p:nvGrpSpPr>
            <p:cNvPr id="6" name="Group 15"/>
            <p:cNvGrpSpPr>
              <a:grpSpLocks/>
            </p:cNvGrpSpPr>
            <p:nvPr userDrawn="1"/>
          </p:nvGrpSpPr>
          <p:grpSpPr bwMode="auto">
            <a:xfrm>
              <a:off x="344455" y="225878"/>
              <a:ext cx="228619" cy="228597"/>
              <a:chOff x="417083" y="635908"/>
              <a:chExt cx="228619" cy="228597"/>
            </a:xfrm>
          </p:grpSpPr>
          <p:cxnSp>
            <p:nvCxnSpPr>
              <p:cNvPr id="64" name="Straight Connector 13"/>
              <p:cNvCxnSpPr/>
              <p:nvPr userDrawn="1"/>
            </p:nvCxnSpPr>
            <p:spPr bwMode="ltGray">
              <a:xfrm>
                <a:off x="41708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14"/>
              <p:cNvCxnSpPr/>
              <p:nvPr userDrawn="1"/>
            </p:nvCxnSpPr>
            <p:spPr bwMode="ltGray">
              <a:xfrm rot="5400000">
                <a:off x="41709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16"/>
            <p:cNvGrpSpPr>
              <a:grpSpLocks/>
            </p:cNvGrpSpPr>
            <p:nvPr userDrawn="1"/>
          </p:nvGrpSpPr>
          <p:grpSpPr bwMode="auto">
            <a:xfrm>
              <a:off x="2398850" y="225877"/>
              <a:ext cx="230206" cy="228597"/>
              <a:chOff x="416422" y="635907"/>
              <a:chExt cx="230206" cy="228597"/>
            </a:xfrm>
          </p:grpSpPr>
          <p:cxnSp>
            <p:nvCxnSpPr>
              <p:cNvPr id="62" name="Straight Connector 17"/>
              <p:cNvCxnSpPr/>
              <p:nvPr userDrawn="1"/>
            </p:nvCxnSpPr>
            <p:spPr bwMode="ltGray">
              <a:xfrm>
                <a:off x="416422" y="750207"/>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18"/>
              <p:cNvCxnSpPr/>
              <p:nvPr userDrawn="1"/>
            </p:nvCxnSpPr>
            <p:spPr bwMode="ltGray">
              <a:xfrm rot="5400000">
                <a:off x="417227" y="749412"/>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19"/>
            <p:cNvGrpSpPr>
              <a:grpSpLocks/>
            </p:cNvGrpSpPr>
            <p:nvPr userDrawn="1"/>
          </p:nvGrpSpPr>
          <p:grpSpPr bwMode="auto">
            <a:xfrm>
              <a:off x="4454832" y="225878"/>
              <a:ext cx="228619" cy="228597"/>
              <a:chOff x="417348" y="635908"/>
              <a:chExt cx="228619" cy="228597"/>
            </a:xfrm>
          </p:grpSpPr>
          <p:cxnSp>
            <p:nvCxnSpPr>
              <p:cNvPr id="60" name="Straight Connector 59"/>
              <p:cNvCxnSpPr/>
              <p:nvPr userDrawn="1"/>
            </p:nvCxnSpPr>
            <p:spPr bwMode="ltGray">
              <a:xfrm>
                <a:off x="417348"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21"/>
              <p:cNvCxnSpPr/>
              <p:nvPr userDrawn="1"/>
            </p:nvCxnSpPr>
            <p:spPr bwMode="ltGray">
              <a:xfrm rot="5400000">
                <a:off x="417359"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22"/>
            <p:cNvGrpSpPr>
              <a:grpSpLocks/>
            </p:cNvGrpSpPr>
            <p:nvPr userDrawn="1"/>
          </p:nvGrpSpPr>
          <p:grpSpPr bwMode="auto">
            <a:xfrm>
              <a:off x="6509227" y="225877"/>
              <a:ext cx="230207" cy="228597"/>
              <a:chOff x="416687" y="635907"/>
              <a:chExt cx="230207" cy="228597"/>
            </a:xfrm>
          </p:grpSpPr>
          <p:cxnSp>
            <p:nvCxnSpPr>
              <p:cNvPr id="58" name="Straight Connector 23"/>
              <p:cNvCxnSpPr/>
              <p:nvPr userDrawn="1"/>
            </p:nvCxnSpPr>
            <p:spPr bwMode="ltGray">
              <a:xfrm>
                <a:off x="416687" y="750207"/>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24"/>
              <p:cNvCxnSpPr/>
              <p:nvPr userDrawn="1"/>
            </p:nvCxnSpPr>
            <p:spPr bwMode="ltGray">
              <a:xfrm rot="5400000">
                <a:off x="417492" y="749412"/>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25"/>
            <p:cNvGrpSpPr>
              <a:grpSpLocks/>
            </p:cNvGrpSpPr>
            <p:nvPr userDrawn="1"/>
          </p:nvGrpSpPr>
          <p:grpSpPr bwMode="auto">
            <a:xfrm>
              <a:off x="8565210" y="225878"/>
              <a:ext cx="228619" cy="228597"/>
              <a:chOff x="417613" y="635908"/>
              <a:chExt cx="228619" cy="228597"/>
            </a:xfrm>
          </p:grpSpPr>
          <p:cxnSp>
            <p:nvCxnSpPr>
              <p:cNvPr id="56" name="Straight Connector 55"/>
              <p:cNvCxnSpPr/>
              <p:nvPr userDrawn="1"/>
            </p:nvCxnSpPr>
            <p:spPr bwMode="ltGray">
              <a:xfrm>
                <a:off x="41761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bwMode="ltGray">
              <a:xfrm rot="5400000">
                <a:off x="41762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0"/>
            <p:cNvGrpSpPr>
              <a:grpSpLocks/>
            </p:cNvGrpSpPr>
            <p:nvPr userDrawn="1"/>
          </p:nvGrpSpPr>
          <p:grpSpPr bwMode="auto">
            <a:xfrm>
              <a:off x="344455" y="2280073"/>
              <a:ext cx="228619" cy="228597"/>
              <a:chOff x="417083" y="636620"/>
              <a:chExt cx="228619" cy="228597"/>
            </a:xfrm>
          </p:grpSpPr>
          <p:cxnSp>
            <p:nvCxnSpPr>
              <p:cNvPr id="54" name="Straight Connector 53"/>
              <p:cNvCxnSpPr/>
              <p:nvPr userDrawn="1"/>
            </p:nvCxnSpPr>
            <p:spPr bwMode="ltGray">
              <a:xfrm>
                <a:off x="41708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ltGray">
              <a:xfrm rot="5400000">
                <a:off x="41709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1"/>
            <p:cNvGrpSpPr>
              <a:grpSpLocks/>
            </p:cNvGrpSpPr>
            <p:nvPr userDrawn="1"/>
          </p:nvGrpSpPr>
          <p:grpSpPr bwMode="auto">
            <a:xfrm>
              <a:off x="2398850" y="2280073"/>
              <a:ext cx="230206" cy="228597"/>
              <a:chOff x="416422" y="636620"/>
              <a:chExt cx="230206" cy="228597"/>
            </a:xfrm>
          </p:grpSpPr>
          <p:cxnSp>
            <p:nvCxnSpPr>
              <p:cNvPr id="52" name="Straight Connector 51"/>
              <p:cNvCxnSpPr/>
              <p:nvPr userDrawn="1"/>
            </p:nvCxnSpPr>
            <p:spPr bwMode="ltGray">
              <a:xfrm>
                <a:off x="416422" y="750919"/>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ltGray">
              <a:xfrm rot="5400000">
                <a:off x="417227" y="750125"/>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2"/>
            <p:cNvGrpSpPr>
              <a:grpSpLocks/>
            </p:cNvGrpSpPr>
            <p:nvPr userDrawn="1"/>
          </p:nvGrpSpPr>
          <p:grpSpPr bwMode="auto">
            <a:xfrm>
              <a:off x="4454832" y="2280073"/>
              <a:ext cx="228619" cy="228597"/>
              <a:chOff x="417348" y="636620"/>
              <a:chExt cx="228619" cy="228597"/>
            </a:xfrm>
          </p:grpSpPr>
          <p:cxnSp>
            <p:nvCxnSpPr>
              <p:cNvPr id="50" name="Straight Connector 39"/>
              <p:cNvCxnSpPr/>
              <p:nvPr userDrawn="1"/>
            </p:nvCxnSpPr>
            <p:spPr bwMode="ltGray">
              <a:xfrm>
                <a:off x="417348"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40"/>
              <p:cNvCxnSpPr/>
              <p:nvPr userDrawn="1"/>
            </p:nvCxnSpPr>
            <p:spPr bwMode="ltGray">
              <a:xfrm rot="5400000">
                <a:off x="417359"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3"/>
            <p:cNvGrpSpPr>
              <a:grpSpLocks/>
            </p:cNvGrpSpPr>
            <p:nvPr userDrawn="1"/>
          </p:nvGrpSpPr>
          <p:grpSpPr bwMode="auto">
            <a:xfrm>
              <a:off x="6509227" y="2280073"/>
              <a:ext cx="230207" cy="228597"/>
              <a:chOff x="416687" y="636620"/>
              <a:chExt cx="230207" cy="228597"/>
            </a:xfrm>
          </p:grpSpPr>
          <p:cxnSp>
            <p:nvCxnSpPr>
              <p:cNvPr id="48" name="Straight Connector 37"/>
              <p:cNvCxnSpPr/>
              <p:nvPr userDrawn="1"/>
            </p:nvCxnSpPr>
            <p:spPr bwMode="ltGray">
              <a:xfrm>
                <a:off x="416687" y="750919"/>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38"/>
              <p:cNvCxnSpPr/>
              <p:nvPr userDrawn="1"/>
            </p:nvCxnSpPr>
            <p:spPr bwMode="ltGray">
              <a:xfrm rot="5400000">
                <a:off x="417492" y="750125"/>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34"/>
            <p:cNvGrpSpPr>
              <a:grpSpLocks/>
            </p:cNvGrpSpPr>
            <p:nvPr userDrawn="1"/>
          </p:nvGrpSpPr>
          <p:grpSpPr bwMode="auto">
            <a:xfrm>
              <a:off x="8565210" y="2280073"/>
              <a:ext cx="228619" cy="228597"/>
              <a:chOff x="417613" y="636620"/>
              <a:chExt cx="228619" cy="228597"/>
            </a:xfrm>
          </p:grpSpPr>
          <p:cxnSp>
            <p:nvCxnSpPr>
              <p:cNvPr id="46" name="Straight Connector 45"/>
              <p:cNvCxnSpPr/>
              <p:nvPr userDrawn="1"/>
            </p:nvCxnSpPr>
            <p:spPr bwMode="ltGray">
              <a:xfrm>
                <a:off x="41761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36"/>
              <p:cNvCxnSpPr/>
              <p:nvPr userDrawn="1"/>
            </p:nvCxnSpPr>
            <p:spPr bwMode="ltGray">
              <a:xfrm rot="5400000">
                <a:off x="41762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46"/>
            <p:cNvGrpSpPr>
              <a:grpSpLocks/>
            </p:cNvGrpSpPr>
            <p:nvPr userDrawn="1"/>
          </p:nvGrpSpPr>
          <p:grpSpPr bwMode="auto">
            <a:xfrm>
              <a:off x="344455" y="4332683"/>
              <a:ext cx="228619" cy="228597"/>
              <a:chOff x="417083" y="635747"/>
              <a:chExt cx="228619" cy="228597"/>
            </a:xfrm>
          </p:grpSpPr>
          <p:cxnSp>
            <p:nvCxnSpPr>
              <p:cNvPr id="44" name="Straight Connector 43"/>
              <p:cNvCxnSpPr/>
              <p:nvPr userDrawn="1"/>
            </p:nvCxnSpPr>
            <p:spPr bwMode="ltGray">
              <a:xfrm>
                <a:off x="41708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ltGray">
              <a:xfrm rot="5400000">
                <a:off x="41709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7"/>
            <p:cNvGrpSpPr>
              <a:grpSpLocks/>
            </p:cNvGrpSpPr>
            <p:nvPr userDrawn="1"/>
          </p:nvGrpSpPr>
          <p:grpSpPr bwMode="auto">
            <a:xfrm>
              <a:off x="2398850" y="4332682"/>
              <a:ext cx="230206" cy="228597"/>
              <a:chOff x="416422" y="635746"/>
              <a:chExt cx="230206" cy="228597"/>
            </a:xfrm>
          </p:grpSpPr>
          <p:cxnSp>
            <p:nvCxnSpPr>
              <p:cNvPr id="42" name="Straight Connector 41"/>
              <p:cNvCxnSpPr/>
              <p:nvPr userDrawn="1"/>
            </p:nvCxnSpPr>
            <p:spPr bwMode="ltGray">
              <a:xfrm>
                <a:off x="416422" y="750046"/>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ltGray">
              <a:xfrm rot="5400000">
                <a:off x="417227" y="749251"/>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48"/>
            <p:cNvGrpSpPr>
              <a:grpSpLocks/>
            </p:cNvGrpSpPr>
            <p:nvPr userDrawn="1"/>
          </p:nvGrpSpPr>
          <p:grpSpPr bwMode="auto">
            <a:xfrm>
              <a:off x="4454832" y="4332683"/>
              <a:ext cx="228619" cy="228597"/>
              <a:chOff x="417348" y="635747"/>
              <a:chExt cx="228619" cy="228597"/>
            </a:xfrm>
          </p:grpSpPr>
          <p:cxnSp>
            <p:nvCxnSpPr>
              <p:cNvPr id="40" name="Straight Connector 39"/>
              <p:cNvCxnSpPr/>
              <p:nvPr userDrawn="1"/>
            </p:nvCxnSpPr>
            <p:spPr bwMode="ltGray">
              <a:xfrm>
                <a:off x="417348"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bwMode="ltGray">
              <a:xfrm rot="5400000">
                <a:off x="417359"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9"/>
            <p:cNvGrpSpPr>
              <a:grpSpLocks/>
            </p:cNvGrpSpPr>
            <p:nvPr userDrawn="1"/>
          </p:nvGrpSpPr>
          <p:grpSpPr bwMode="auto">
            <a:xfrm>
              <a:off x="6509227" y="4332682"/>
              <a:ext cx="230207" cy="228597"/>
              <a:chOff x="416687" y="635746"/>
              <a:chExt cx="230207" cy="228597"/>
            </a:xfrm>
          </p:grpSpPr>
          <p:cxnSp>
            <p:nvCxnSpPr>
              <p:cNvPr id="38" name="Straight Connector 37"/>
              <p:cNvCxnSpPr/>
              <p:nvPr userDrawn="1"/>
            </p:nvCxnSpPr>
            <p:spPr bwMode="ltGray">
              <a:xfrm>
                <a:off x="416687" y="750046"/>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492" y="749251"/>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50"/>
            <p:cNvGrpSpPr>
              <a:grpSpLocks/>
            </p:cNvGrpSpPr>
            <p:nvPr userDrawn="1"/>
          </p:nvGrpSpPr>
          <p:grpSpPr bwMode="auto">
            <a:xfrm>
              <a:off x="8565210" y="4332683"/>
              <a:ext cx="228619" cy="228597"/>
              <a:chOff x="417613" y="635747"/>
              <a:chExt cx="228619" cy="228597"/>
            </a:xfrm>
          </p:grpSpPr>
          <p:cxnSp>
            <p:nvCxnSpPr>
              <p:cNvPr id="36" name="Straight Connector 35"/>
              <p:cNvCxnSpPr/>
              <p:nvPr userDrawn="1"/>
            </p:nvCxnSpPr>
            <p:spPr bwMode="ltGray">
              <a:xfrm>
                <a:off x="41761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62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62"/>
            <p:cNvGrpSpPr>
              <a:grpSpLocks/>
            </p:cNvGrpSpPr>
            <p:nvPr userDrawn="1"/>
          </p:nvGrpSpPr>
          <p:grpSpPr bwMode="auto">
            <a:xfrm>
              <a:off x="344455" y="6386877"/>
              <a:ext cx="228619" cy="228597"/>
              <a:chOff x="417083" y="636459"/>
              <a:chExt cx="228619" cy="228597"/>
            </a:xfrm>
          </p:grpSpPr>
          <p:cxnSp>
            <p:nvCxnSpPr>
              <p:cNvPr id="34" name="Straight Connector 33"/>
              <p:cNvCxnSpPr/>
              <p:nvPr userDrawn="1"/>
            </p:nvCxnSpPr>
            <p:spPr bwMode="ltGray">
              <a:xfrm>
                <a:off x="41708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09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63"/>
            <p:cNvGrpSpPr>
              <a:grpSpLocks/>
            </p:cNvGrpSpPr>
            <p:nvPr userDrawn="1"/>
          </p:nvGrpSpPr>
          <p:grpSpPr bwMode="auto">
            <a:xfrm>
              <a:off x="2398850" y="6386877"/>
              <a:ext cx="230206" cy="228597"/>
              <a:chOff x="416422" y="636459"/>
              <a:chExt cx="230206" cy="228597"/>
            </a:xfrm>
          </p:grpSpPr>
          <p:cxnSp>
            <p:nvCxnSpPr>
              <p:cNvPr id="32" name="Straight Connector 31"/>
              <p:cNvCxnSpPr/>
              <p:nvPr userDrawn="1"/>
            </p:nvCxnSpPr>
            <p:spPr bwMode="ltGray">
              <a:xfrm>
                <a:off x="416422" y="750758"/>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227" y="749964"/>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64"/>
            <p:cNvGrpSpPr>
              <a:grpSpLocks/>
            </p:cNvGrpSpPr>
            <p:nvPr userDrawn="1"/>
          </p:nvGrpSpPr>
          <p:grpSpPr bwMode="auto">
            <a:xfrm>
              <a:off x="4454832" y="6386877"/>
              <a:ext cx="228619" cy="228597"/>
              <a:chOff x="417348" y="636459"/>
              <a:chExt cx="228619" cy="228597"/>
            </a:xfrm>
          </p:grpSpPr>
          <p:cxnSp>
            <p:nvCxnSpPr>
              <p:cNvPr id="30" name="Straight Connector 29"/>
              <p:cNvCxnSpPr/>
              <p:nvPr userDrawn="1"/>
            </p:nvCxnSpPr>
            <p:spPr bwMode="ltGray">
              <a:xfrm>
                <a:off x="417348"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359"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65"/>
            <p:cNvGrpSpPr>
              <a:grpSpLocks/>
            </p:cNvGrpSpPr>
            <p:nvPr userDrawn="1"/>
          </p:nvGrpSpPr>
          <p:grpSpPr bwMode="auto">
            <a:xfrm>
              <a:off x="6509227" y="6386877"/>
              <a:ext cx="230207" cy="228597"/>
              <a:chOff x="416687" y="636459"/>
              <a:chExt cx="230207" cy="228597"/>
            </a:xfrm>
          </p:grpSpPr>
          <p:cxnSp>
            <p:nvCxnSpPr>
              <p:cNvPr id="28" name="Straight Connector 27"/>
              <p:cNvCxnSpPr/>
              <p:nvPr userDrawn="1"/>
            </p:nvCxnSpPr>
            <p:spPr bwMode="ltGray">
              <a:xfrm>
                <a:off x="416687" y="750758"/>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bwMode="ltGray">
              <a:xfrm rot="5400000">
                <a:off x="417492" y="749964"/>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6"/>
            <p:cNvGrpSpPr>
              <a:grpSpLocks/>
            </p:cNvGrpSpPr>
            <p:nvPr userDrawn="1"/>
          </p:nvGrpSpPr>
          <p:grpSpPr bwMode="auto">
            <a:xfrm>
              <a:off x="8565210" y="6386877"/>
              <a:ext cx="228619" cy="228597"/>
              <a:chOff x="417613" y="636459"/>
              <a:chExt cx="228619" cy="228597"/>
            </a:xfrm>
          </p:grpSpPr>
          <p:cxnSp>
            <p:nvCxnSpPr>
              <p:cNvPr id="26" name="Straight Connector 25"/>
              <p:cNvCxnSpPr/>
              <p:nvPr userDrawn="1"/>
            </p:nvCxnSpPr>
            <p:spPr bwMode="ltGray">
              <a:xfrm>
                <a:off x="41761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bwMode="ltGray">
              <a:xfrm rot="5400000">
                <a:off x="41762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66" name="Picture 72" descr="Blue-gridation_s.jpg"/>
          <p:cNvPicPr>
            <a:picLocks noChangeAspect="1"/>
          </p:cNvPicPr>
          <p:nvPr userDrawn="1"/>
        </p:nvPicPr>
        <p:blipFill>
          <a:blip r:embed="rId3"/>
          <a:srcRect/>
          <a:stretch>
            <a:fillRect/>
          </a:stretch>
        </p:blipFill>
        <p:spPr bwMode="auto">
          <a:xfrm>
            <a:off x="587375" y="4567238"/>
            <a:ext cx="5908675" cy="1825625"/>
          </a:xfrm>
          <a:prstGeom prst="rect">
            <a:avLst/>
          </a:prstGeom>
          <a:noFill/>
          <a:ln w="9525">
            <a:noFill/>
            <a:miter lim="800000"/>
            <a:headEnd/>
            <a:tailEnd/>
          </a:ln>
        </p:spPr>
      </p:pic>
      <p:grpSp>
        <p:nvGrpSpPr>
          <p:cNvPr id="67" name="Group 74"/>
          <p:cNvGrpSpPr>
            <a:grpSpLocks/>
          </p:cNvGrpSpPr>
          <p:nvPr userDrawn="1"/>
        </p:nvGrpSpPr>
        <p:grpSpPr bwMode="auto">
          <a:xfrm>
            <a:off x="6754813" y="4564063"/>
            <a:ext cx="1806575" cy="1828800"/>
            <a:chOff x="6754761" y="4564626"/>
            <a:chExt cx="1806678" cy="1828800"/>
          </a:xfrm>
        </p:grpSpPr>
        <p:sp>
          <p:nvSpPr>
            <p:cNvPr id="68" name="Rectangle 67"/>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69" name="Picture 75" descr="Blue-WeCan.bmp"/>
            <p:cNvPicPr>
              <a:picLocks noChangeAspect="1"/>
            </p:cNvPicPr>
            <p:nvPr userDrawn="1"/>
          </p:nvPicPr>
          <p:blipFill>
            <a:blip r:embed="rId4"/>
            <a:srcRect/>
            <a:stretch>
              <a:fillRect/>
            </a:stretch>
          </p:blipFill>
          <p:spPr bwMode="auto">
            <a:xfrm>
              <a:off x="6903424" y="4706427"/>
              <a:ext cx="1154726" cy="256098"/>
            </a:xfrm>
            <a:prstGeom prst="rect">
              <a:avLst/>
            </a:prstGeom>
            <a:noFill/>
            <a:ln w="9525">
              <a:noFill/>
              <a:miter lim="800000"/>
              <a:headEnd/>
              <a:tailEnd/>
            </a:ln>
          </p:spPr>
        </p:pic>
        <p:pic>
          <p:nvPicPr>
            <p:cNvPr id="70" name="Picture 76" descr="Logo for title-300.bmp"/>
            <p:cNvPicPr>
              <a:picLocks noChangeAspect="1"/>
            </p:cNvPicPr>
            <p:nvPr userDrawn="1"/>
          </p:nvPicPr>
          <p:blipFill>
            <a:blip r:embed="rId5"/>
            <a:srcRect/>
            <a:stretch>
              <a:fillRect/>
            </a:stretch>
          </p:blipFill>
          <p:spPr bwMode="auto">
            <a:xfrm>
              <a:off x="7456956" y="5434290"/>
              <a:ext cx="1041159" cy="861281"/>
            </a:xfrm>
            <a:prstGeom prst="rect">
              <a:avLst/>
            </a:prstGeom>
            <a:noFill/>
            <a:ln w="9525">
              <a:noFill/>
              <a:miter lim="800000"/>
              <a:headEnd/>
              <a:tailEnd/>
            </a:ln>
          </p:spPr>
        </p:pic>
      </p:grpSp>
      <p:sp>
        <p:nvSpPr>
          <p:cNvPr id="71"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2" name="Elbow Connector 78"/>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73"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4" name="Elbow Connector 80"/>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77" name="Title 1"/>
          <p:cNvSpPr>
            <a:spLocks noGrp="1"/>
          </p:cNvSpPr>
          <p:nvPr>
            <p:ph type="ctrTitle"/>
          </p:nvPr>
        </p:nvSpPr>
        <p:spPr bwMode="black">
          <a:xfrm>
            <a:off x="911584" y="4691582"/>
            <a:ext cx="5304862" cy="1052915"/>
          </a:xfrm>
        </p:spPr>
        <p:txBody>
          <a:bodyPr>
            <a:noAutofit/>
          </a:bodyPr>
          <a:lstStyle>
            <a:lvl1pPr algn="l">
              <a:lnSpc>
                <a:spcPct val="90000"/>
              </a:lnSpc>
              <a:defRPr sz="3600" b="0">
                <a:solidFill>
                  <a:schemeClr val="bg1"/>
                </a:solidFill>
                <a:latin typeface="+mj-lt"/>
              </a:defRPr>
            </a:lvl1pPr>
          </a:lstStyle>
          <a:p>
            <a:r>
              <a:rPr lang="en-US" smtClean="0"/>
              <a:t>Click to edit Master title style</a:t>
            </a:r>
            <a:endParaRPr lang="en-US" dirty="0"/>
          </a:p>
        </p:txBody>
      </p:sp>
      <p:sp>
        <p:nvSpPr>
          <p:cNvPr id="76" name="Subtitle 2"/>
          <p:cNvSpPr>
            <a:spLocks noGrp="1"/>
          </p:cNvSpPr>
          <p:nvPr>
            <p:ph type="subTitle" idx="1"/>
          </p:nvPr>
        </p:nvSpPr>
        <p:spPr bwMode="black">
          <a:xfrm>
            <a:off x="918958" y="5751874"/>
            <a:ext cx="5304861" cy="265468"/>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6" name="Content Placeholder 82"/>
          <p:cNvSpPr>
            <a:spLocks noGrp="1"/>
          </p:cNvSpPr>
          <p:nvPr>
            <p:ph sz="quarter" idx="11"/>
          </p:nvPr>
        </p:nvSpPr>
        <p:spPr bwMode="black">
          <a:xfrm>
            <a:off x="912249" y="5991823"/>
            <a:ext cx="5311570" cy="307377"/>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vl1pPr>
          </a:lstStyle>
          <a:p>
            <a:r>
              <a:rPr lang="en-US" smtClean="0"/>
              <a:t>Click to edit Master title style</a:t>
            </a:r>
            <a:endParaRPr lang="en-US" dirty="0"/>
          </a:p>
        </p:txBody>
      </p:sp>
      <p:sp>
        <p:nvSpPr>
          <p:cNvPr id="12" name="Content Placeholder 11"/>
          <p:cNvSpPr>
            <a:spLocks noGrp="1"/>
          </p:cNvSpPr>
          <p:nvPr>
            <p:ph sz="quarter" idx="12"/>
          </p:nvPr>
        </p:nvSpPr>
        <p:spPr>
          <a:xfrm>
            <a:off x="577850" y="1506538"/>
            <a:ext cx="3916363" cy="4464050"/>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3"/>
          </p:nvPr>
        </p:nvSpPr>
        <p:spPr>
          <a:xfrm>
            <a:off x="4649788" y="1506538"/>
            <a:ext cx="4041775" cy="4464050"/>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3"/>
          <p:cNvSpPr>
            <a:spLocks noGrp="1"/>
          </p:cNvSpPr>
          <p:nvPr>
            <p:ph type="body" sz="quarter" idx="14"/>
          </p:nvPr>
        </p:nvSpPr>
        <p:spPr>
          <a:xfrm>
            <a:off x="577850" y="6062472"/>
            <a:ext cx="8113713" cy="205360"/>
          </a:xfrm>
        </p:spPr>
        <p:txBody>
          <a:bodyPr>
            <a:noAutofit/>
          </a:bodyPr>
          <a:lstStyle>
            <a:lvl1pPr marL="0" indent="0">
              <a:lnSpc>
                <a:spcPct val="100000"/>
              </a:lnSpc>
              <a:buNone/>
              <a:defRPr sz="1100"/>
            </a:lvl1pPr>
            <a:lvl2pPr marL="165100" indent="-165100">
              <a:lnSpc>
                <a:spcPct val="100000"/>
              </a:lnSpc>
              <a:spcBef>
                <a:spcPts val="0"/>
              </a:spcBef>
              <a:defRPr sz="1100"/>
            </a:lvl2pPr>
            <a:lvl3pPr>
              <a:lnSpc>
                <a:spcPct val="100000"/>
              </a:lnSpc>
              <a:buNone/>
              <a:defRPr sz="1100"/>
            </a:lvl3pPr>
            <a:lvl4pPr>
              <a:lnSpc>
                <a:spcPct val="100000"/>
              </a:lnSpc>
              <a:defRPr sz="1100"/>
            </a:lvl4pPr>
            <a:lvl5pPr>
              <a:lnSpc>
                <a:spcPct val="100000"/>
              </a:lnSpc>
              <a:defRPr sz="1100"/>
            </a:lvl5pPr>
          </a:lstStyle>
          <a:p>
            <a:pPr lvl="0"/>
            <a:r>
              <a:rPr lang="en-US" smtClean="0"/>
              <a:t>Click to edit Master text styles</a:t>
            </a:r>
          </a:p>
          <a:p>
            <a:pPr lvl="1"/>
            <a:r>
              <a:rPr lang="en-US" smtClean="0"/>
              <a:t>Second level</a:t>
            </a:r>
          </a:p>
        </p:txBody>
      </p:sp>
      <p:sp>
        <p:nvSpPr>
          <p:cNvPr id="6" name="Slide Number Placeholder 8"/>
          <p:cNvSpPr>
            <a:spLocks noGrp="1"/>
          </p:cNvSpPr>
          <p:nvPr>
            <p:ph type="sldNum" sz="quarter" idx="15"/>
          </p:nvPr>
        </p:nvSpPr>
        <p:spPr bwMode="black"/>
        <p:txBody>
          <a:bodyPr/>
          <a:lstStyle>
            <a:lvl1pPr>
              <a:defRPr/>
            </a:lvl1pPr>
          </a:lstStyle>
          <a:p>
            <a:pPr>
              <a:defRPr/>
            </a:pPr>
            <a:fld id="{084ABFE7-495A-42EF-8185-99B6CBFE3CE3}" type="slidenum">
              <a:rPr lang="en-US"/>
              <a:pPr>
                <a:defRPr/>
              </a:pPr>
              <a:t>‹#›</a:t>
            </a:fld>
            <a:endParaRPr lang="en-US" dirty="0"/>
          </a:p>
        </p:txBody>
      </p:sp>
      <p:sp>
        <p:nvSpPr>
          <p:cNvPr id="9" name="Footer Placeholder 9"/>
          <p:cNvSpPr>
            <a:spLocks noGrp="1"/>
          </p:cNvSpPr>
          <p:nvPr>
            <p:ph type="ftr" sz="quarter" idx="16"/>
          </p:nvPr>
        </p:nvSpPr>
        <p:spPr bwMode="black"/>
        <p:txBody>
          <a:bodyPr/>
          <a:lstStyle>
            <a:lvl1pPr>
              <a:defRPr/>
            </a:lvl1pPr>
          </a:lstStyle>
          <a:p>
            <a:pPr>
              <a:defRPr/>
            </a:pPr>
            <a:r>
              <a:rPr lang="en-US" dirty="0"/>
              <a:t>May 16, 2010   Copyright © 2010 CA. All rights reserved.</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Two Column">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vl1pPr>
          </a:lstStyle>
          <a:p>
            <a:r>
              <a:rPr lang="en-US" smtClean="0"/>
              <a:t>Click to edit Master title style</a:t>
            </a:r>
            <a:endParaRPr lang="en-US" dirty="0"/>
          </a:p>
        </p:txBody>
      </p:sp>
      <p:sp>
        <p:nvSpPr>
          <p:cNvPr id="12" name="Content Placeholder 11"/>
          <p:cNvSpPr>
            <a:spLocks noGrp="1"/>
          </p:cNvSpPr>
          <p:nvPr>
            <p:ph sz="quarter" idx="12"/>
          </p:nvPr>
        </p:nvSpPr>
        <p:spPr>
          <a:xfrm>
            <a:off x="577850" y="2199736"/>
            <a:ext cx="3933765" cy="3770852"/>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3"/>
          </p:nvPr>
        </p:nvSpPr>
        <p:spPr>
          <a:xfrm>
            <a:off x="4744528" y="2199736"/>
            <a:ext cx="3947035" cy="3770852"/>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577850" y="1523791"/>
            <a:ext cx="3933915" cy="684571"/>
          </a:xfrm>
        </p:spPr>
        <p:txBody>
          <a:bodyPr>
            <a:normAutofit/>
          </a:bodyPr>
          <a:lstStyle>
            <a:lvl1pPr marL="1588" indent="-1588">
              <a:buNone/>
              <a:defRPr sz="2000" b="1"/>
            </a:lvl1pPr>
            <a:lvl2pPr marL="1588" indent="-1588">
              <a:buNone/>
              <a:defRPr/>
            </a:lvl2pPr>
            <a:lvl3pPr marL="1588" indent="-1588">
              <a:defRPr/>
            </a:lvl3pPr>
            <a:lvl4pPr marL="1588" indent="-1588">
              <a:defRPr/>
            </a:lvl4pPr>
            <a:lvl5pPr marL="1588" indent="-1588">
              <a:defRPr/>
            </a:lvl5pPr>
          </a:lstStyle>
          <a:p>
            <a:pPr lvl="0"/>
            <a:r>
              <a:rPr lang="en-US" smtClean="0"/>
              <a:t>Click to edit Master text styles</a:t>
            </a:r>
          </a:p>
        </p:txBody>
      </p:sp>
      <p:sp>
        <p:nvSpPr>
          <p:cNvPr id="15" name="Content Placeholder 12"/>
          <p:cNvSpPr>
            <a:spLocks noGrp="1"/>
          </p:cNvSpPr>
          <p:nvPr>
            <p:ph sz="quarter" idx="15"/>
          </p:nvPr>
        </p:nvSpPr>
        <p:spPr>
          <a:xfrm>
            <a:off x="4744528" y="1523791"/>
            <a:ext cx="3947035" cy="684571"/>
          </a:xfrm>
        </p:spPr>
        <p:txBody>
          <a:bodyPr>
            <a:normAutofit/>
          </a:bodyPr>
          <a:lstStyle>
            <a:lvl1pPr marL="1588" indent="-1588">
              <a:buNone/>
              <a:defRPr sz="2000" b="1"/>
            </a:lvl1pPr>
            <a:lvl2pPr marL="1588" indent="-1588">
              <a:buNone/>
              <a:defRPr/>
            </a:lvl2pPr>
            <a:lvl3pPr marL="1588" indent="-1588">
              <a:defRPr/>
            </a:lvl3pPr>
            <a:lvl4pPr marL="1588" indent="-1588">
              <a:defRPr/>
            </a:lvl4pPr>
            <a:lvl5pPr marL="1588" indent="-1588">
              <a:defRPr/>
            </a:lvl5pPr>
          </a:lstStyle>
          <a:p>
            <a:pPr lvl="0"/>
            <a:r>
              <a:rPr lang="en-US" smtClean="0"/>
              <a:t>Click to edit Master text styles</a:t>
            </a:r>
          </a:p>
        </p:txBody>
      </p:sp>
      <p:sp>
        <p:nvSpPr>
          <p:cNvPr id="11" name="Text Placeholder 13"/>
          <p:cNvSpPr>
            <a:spLocks noGrp="1"/>
          </p:cNvSpPr>
          <p:nvPr>
            <p:ph type="body" sz="quarter" idx="16"/>
          </p:nvPr>
        </p:nvSpPr>
        <p:spPr>
          <a:xfrm>
            <a:off x="577850" y="6062472"/>
            <a:ext cx="8113713" cy="205360"/>
          </a:xfrm>
        </p:spPr>
        <p:txBody>
          <a:bodyPr>
            <a:noAutofit/>
          </a:bodyPr>
          <a:lstStyle>
            <a:lvl1pPr marL="0" indent="0">
              <a:lnSpc>
                <a:spcPct val="100000"/>
              </a:lnSpc>
              <a:buNone/>
              <a:defRPr sz="1100"/>
            </a:lvl1pPr>
            <a:lvl2pPr marL="165100" indent="-165100">
              <a:lnSpc>
                <a:spcPct val="100000"/>
              </a:lnSpc>
              <a:spcBef>
                <a:spcPts val="0"/>
              </a:spcBef>
              <a:defRPr sz="1100"/>
            </a:lvl2pPr>
            <a:lvl3pPr>
              <a:lnSpc>
                <a:spcPct val="100000"/>
              </a:lnSpc>
              <a:buNone/>
              <a:defRPr sz="1100"/>
            </a:lvl3pPr>
            <a:lvl4pPr>
              <a:lnSpc>
                <a:spcPct val="100000"/>
              </a:lnSpc>
              <a:defRPr sz="1100"/>
            </a:lvl4pPr>
            <a:lvl5pPr>
              <a:lnSpc>
                <a:spcPct val="100000"/>
              </a:lnSpc>
              <a:defRPr sz="1100"/>
            </a:lvl5pPr>
          </a:lstStyle>
          <a:p>
            <a:pPr lvl="0"/>
            <a:r>
              <a:rPr lang="en-US" smtClean="0"/>
              <a:t>Click to edit Master text styles</a:t>
            </a:r>
          </a:p>
          <a:p>
            <a:pPr lvl="1"/>
            <a:r>
              <a:rPr lang="en-US" smtClean="0"/>
              <a:t>Second level</a:t>
            </a:r>
          </a:p>
        </p:txBody>
      </p:sp>
      <p:sp>
        <p:nvSpPr>
          <p:cNvPr id="8" name="Slide Number Placeholder 8"/>
          <p:cNvSpPr>
            <a:spLocks noGrp="1"/>
          </p:cNvSpPr>
          <p:nvPr>
            <p:ph type="sldNum" sz="quarter" idx="17"/>
          </p:nvPr>
        </p:nvSpPr>
        <p:spPr bwMode="black"/>
        <p:txBody>
          <a:bodyPr/>
          <a:lstStyle>
            <a:lvl1pPr>
              <a:defRPr/>
            </a:lvl1pPr>
          </a:lstStyle>
          <a:p>
            <a:pPr>
              <a:defRPr/>
            </a:pPr>
            <a:fld id="{7F016A2F-E41C-4D83-B8E1-A96959EADE8A}" type="slidenum">
              <a:rPr lang="en-US"/>
              <a:pPr>
                <a:defRPr/>
              </a:pPr>
              <a:t>‹#›</a:t>
            </a:fld>
            <a:endParaRPr lang="en-US" dirty="0"/>
          </a:p>
        </p:txBody>
      </p:sp>
      <p:sp>
        <p:nvSpPr>
          <p:cNvPr id="9" name="Footer Placeholder 9"/>
          <p:cNvSpPr>
            <a:spLocks noGrp="1"/>
          </p:cNvSpPr>
          <p:nvPr>
            <p:ph type="ftr" sz="quarter" idx="18"/>
          </p:nvPr>
        </p:nvSpPr>
        <p:spPr bwMode="black"/>
        <p:txBody>
          <a:bodyPr/>
          <a:lstStyle>
            <a:lvl1pPr>
              <a:defRPr/>
            </a:lvl1pPr>
          </a:lstStyle>
          <a:p>
            <a:pPr>
              <a:defRPr/>
            </a:pPr>
            <a:r>
              <a:rPr lang="en-US" dirty="0"/>
              <a:t>May 16, 2010     [Presentation Name via Insert tab &gt; Header &amp; Footer]      Copyright © 2010 CA</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7" descr="Logo-format-300B.bmp"/>
          <p:cNvPicPr>
            <a:picLocks noChangeAspect="1"/>
          </p:cNvPicPr>
          <p:nvPr userDrawn="1"/>
        </p:nvPicPr>
        <p:blipFill>
          <a:blip r:embed="rId2"/>
          <a:srcRect/>
          <a:stretch>
            <a:fillRect/>
          </a:stretch>
        </p:blipFill>
        <p:spPr bwMode="auto">
          <a:xfrm>
            <a:off x="8216900" y="6364288"/>
            <a:ext cx="492125" cy="417512"/>
          </a:xfrm>
          <a:prstGeom prst="rect">
            <a:avLst/>
          </a:prstGeom>
          <a:noFill/>
          <a:ln w="9525">
            <a:noFill/>
            <a:miter lim="800000"/>
            <a:headEnd/>
            <a:tailEnd/>
          </a:ln>
        </p:spPr>
      </p:pic>
      <p:sp>
        <p:nvSpPr>
          <p:cNvPr id="3" name="Slide Number Placeholder 6"/>
          <p:cNvSpPr>
            <a:spLocks noGrp="1"/>
          </p:cNvSpPr>
          <p:nvPr>
            <p:ph type="sldNum" sz="quarter" idx="10"/>
          </p:nvPr>
        </p:nvSpPr>
        <p:spPr bwMode="black"/>
        <p:txBody>
          <a:bodyPr/>
          <a:lstStyle>
            <a:lvl1pPr>
              <a:defRPr/>
            </a:lvl1pPr>
          </a:lstStyle>
          <a:p>
            <a:pPr>
              <a:defRPr/>
            </a:pPr>
            <a:fld id="{7C93750F-32D4-4E04-8586-75FE0413DAE9}" type="slidenum">
              <a:rPr lang="en-US"/>
              <a:pPr>
                <a:defRPr/>
              </a:pPr>
              <a:t>‹#›</a:t>
            </a:fld>
            <a:endParaRPr lang="en-US" dirty="0"/>
          </a:p>
        </p:txBody>
      </p:sp>
      <p:sp>
        <p:nvSpPr>
          <p:cNvPr id="4" name="Footer Placeholder 7"/>
          <p:cNvSpPr>
            <a:spLocks noGrp="1"/>
          </p:cNvSpPr>
          <p:nvPr>
            <p:ph type="ftr" sz="quarter" idx="11"/>
          </p:nvPr>
        </p:nvSpPr>
        <p:spPr bwMode="black"/>
        <p:txBody>
          <a:bodyPr/>
          <a:lstStyle>
            <a:lvl1pPr>
              <a:defRPr/>
            </a:lvl1pPr>
          </a:lstStyle>
          <a:p>
            <a:pPr>
              <a:defRPr/>
            </a:pPr>
            <a:r>
              <a:rPr lang="en-US" dirty="0"/>
              <a:t>May 16, 2010     [Presentation Name via Insert tab &gt; Header &amp; Footer]      Copyright © 2010 CA</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2" descr="Blue_topbar.jpg"/>
          <p:cNvPicPr>
            <a:picLocks noChangeAspect="1"/>
          </p:cNvPicPr>
          <p:nvPr/>
        </p:nvPicPr>
        <p:blipFill>
          <a:blip r:embed="rId14"/>
          <a:srcRect/>
          <a:stretch>
            <a:fillRect/>
          </a:stretch>
        </p:blipFill>
        <p:spPr bwMode="invGray">
          <a:xfrm>
            <a:off x="0" y="0"/>
            <a:ext cx="9144000" cy="1060450"/>
          </a:xfrm>
          <a:prstGeom prst="rect">
            <a:avLst/>
          </a:prstGeom>
          <a:noFill/>
          <a:ln w="9525">
            <a:noFill/>
            <a:miter lim="800000"/>
            <a:headEnd/>
            <a:tailEnd/>
          </a:ln>
        </p:spPr>
      </p:pic>
      <p:sp>
        <p:nvSpPr>
          <p:cNvPr id="1027" name="Text Placeholder 2"/>
          <p:cNvSpPr>
            <a:spLocks noGrp="1"/>
          </p:cNvSpPr>
          <p:nvPr>
            <p:ph type="body" idx="1"/>
          </p:nvPr>
        </p:nvSpPr>
        <p:spPr bwMode="black">
          <a:xfrm>
            <a:off x="576263" y="1508125"/>
            <a:ext cx="8116887" cy="4465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itle Placeholder 1"/>
          <p:cNvSpPr>
            <a:spLocks noGrp="1"/>
          </p:cNvSpPr>
          <p:nvPr>
            <p:ph type="title"/>
          </p:nvPr>
        </p:nvSpPr>
        <p:spPr bwMode="black">
          <a:xfrm>
            <a:off x="576263" y="182563"/>
            <a:ext cx="8120062" cy="731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pic>
        <p:nvPicPr>
          <p:cNvPr id="1029" name="Picture 11" descr="Logo-format-300B.bmp"/>
          <p:cNvPicPr>
            <a:picLocks noChangeAspect="1"/>
          </p:cNvPicPr>
          <p:nvPr/>
        </p:nvPicPr>
        <p:blipFill>
          <a:blip r:embed="rId15"/>
          <a:srcRect/>
          <a:stretch>
            <a:fillRect/>
          </a:stretch>
        </p:blipFill>
        <p:spPr bwMode="auto">
          <a:xfrm>
            <a:off x="8216900" y="6364288"/>
            <a:ext cx="492125" cy="417512"/>
          </a:xfrm>
          <a:prstGeom prst="rect">
            <a:avLst/>
          </a:prstGeom>
          <a:noFill/>
          <a:ln w="9525">
            <a:noFill/>
            <a:miter lim="800000"/>
            <a:headEnd/>
            <a:tailEnd/>
          </a:ln>
        </p:spPr>
      </p:pic>
      <p:sp>
        <p:nvSpPr>
          <p:cNvPr id="18" name="Slide Number Placeholder 5"/>
          <p:cNvSpPr>
            <a:spLocks noGrp="1"/>
          </p:cNvSpPr>
          <p:nvPr>
            <p:ph type="sldNum" sz="quarter" idx="4"/>
          </p:nvPr>
        </p:nvSpPr>
        <p:spPr>
          <a:xfrm>
            <a:off x="469900" y="6472238"/>
            <a:ext cx="382588" cy="365125"/>
          </a:xfrm>
          <a:prstGeom prst="rect">
            <a:avLst/>
          </a:prstGeom>
        </p:spPr>
        <p:txBody>
          <a:bodyPr vert="horz" lIns="91440" tIns="45720" rIns="91440" bIns="45720" rtlCol="0" anchor="t"/>
          <a:lstStyle>
            <a:lvl1pPr algn="l" fontAlgn="auto">
              <a:spcBef>
                <a:spcPts val="0"/>
              </a:spcBef>
              <a:spcAft>
                <a:spcPts val="0"/>
              </a:spcAft>
              <a:defRPr sz="1000" smtClean="0">
                <a:solidFill>
                  <a:schemeClr val="tx1"/>
                </a:solidFill>
                <a:latin typeface="+mn-lt"/>
                <a:ea typeface="+mn-ea"/>
                <a:cs typeface="+mn-cs"/>
              </a:defRPr>
            </a:lvl1pPr>
          </a:lstStyle>
          <a:p>
            <a:pPr>
              <a:defRPr/>
            </a:pPr>
            <a:fld id="{A5900C37-5CD2-492B-A396-F464C661918C}" type="slidenum">
              <a:rPr lang="en-US"/>
              <a:pPr>
                <a:defRPr/>
              </a:pPr>
              <a:t>‹#›</a:t>
            </a:fld>
            <a:endParaRPr lang="en-US" dirty="0"/>
          </a:p>
        </p:txBody>
      </p:sp>
      <p:sp>
        <p:nvSpPr>
          <p:cNvPr id="19" name="Footer Placeholder 4"/>
          <p:cNvSpPr>
            <a:spLocks noGrp="1"/>
          </p:cNvSpPr>
          <p:nvPr>
            <p:ph type="ftr" sz="quarter" idx="3"/>
          </p:nvPr>
        </p:nvSpPr>
        <p:spPr>
          <a:xfrm>
            <a:off x="850900" y="6472238"/>
            <a:ext cx="6923088" cy="365125"/>
          </a:xfrm>
          <a:prstGeom prst="rect">
            <a:avLst/>
          </a:prstGeom>
        </p:spPr>
        <p:txBody>
          <a:bodyPr vert="horz" lIns="91440" tIns="45720" rIns="91440" bIns="45720" rtlCol="0" anchor="t"/>
          <a:lstStyle>
            <a:lvl1pPr algn="l" fontAlgn="auto">
              <a:spcBef>
                <a:spcPts val="0"/>
              </a:spcBef>
              <a:spcAft>
                <a:spcPts val="0"/>
              </a:spcAft>
              <a:defRPr sz="1000" smtClean="0">
                <a:solidFill>
                  <a:schemeClr val="tx1"/>
                </a:solidFill>
                <a:latin typeface="+mn-lt"/>
                <a:ea typeface="+mn-ea"/>
                <a:cs typeface="+mn-cs"/>
              </a:defRPr>
            </a:lvl1pPr>
          </a:lstStyle>
          <a:p>
            <a:pPr>
              <a:defRPr/>
            </a:pPr>
            <a:r>
              <a:rPr lang="en-US" dirty="0"/>
              <a:t>May 16, 2010     [Presentation Name via Insert tab &gt; Header &amp; Footer]      Copyright © 2010 CA</a:t>
            </a:r>
          </a:p>
        </p:txBody>
      </p:sp>
    </p:spTree>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2" r:id="rId12"/>
  </p:sldLayoutIdLst>
  <p:transition>
    <p:fade/>
  </p:transition>
  <p:timing>
    <p:tnLst>
      <p:par>
        <p:cTn id="1" dur="indefinite" restart="never" nodeType="tmRoot"/>
      </p:par>
    </p:tnLst>
  </p:timing>
  <p:hf hdr="0"/>
  <p:txStyles>
    <p:titleStyle>
      <a:lvl1pPr algn="l" defTabSz="457200" rtl="0" fontAlgn="base">
        <a:lnSpc>
          <a:spcPct val="90000"/>
        </a:lnSpc>
        <a:spcBef>
          <a:spcPct val="0"/>
        </a:spcBef>
        <a:spcAft>
          <a:spcPct val="0"/>
        </a:spcAft>
        <a:defRPr sz="2600" b="1" kern="1200">
          <a:solidFill>
            <a:schemeClr val="bg1"/>
          </a:solidFill>
          <a:latin typeface="+mj-lt"/>
          <a:ea typeface="+mj-ea"/>
          <a:cs typeface="FS Joey" pitchFamily="50" charset="0"/>
        </a:defRPr>
      </a:lvl1pPr>
      <a:lvl2pPr algn="l" defTabSz="457200" rtl="0" fontAlgn="base">
        <a:lnSpc>
          <a:spcPct val="90000"/>
        </a:lnSpc>
        <a:spcBef>
          <a:spcPct val="0"/>
        </a:spcBef>
        <a:spcAft>
          <a:spcPct val="0"/>
        </a:spcAft>
        <a:defRPr sz="2600" b="1">
          <a:solidFill>
            <a:schemeClr val="bg1"/>
          </a:solidFill>
          <a:latin typeface="CA Sans"/>
          <a:ea typeface="Arial Unicode MS" pitchFamily="34" charset="-128"/>
          <a:cs typeface="FS Joey"/>
        </a:defRPr>
      </a:lvl2pPr>
      <a:lvl3pPr algn="l" defTabSz="457200" rtl="0" fontAlgn="base">
        <a:lnSpc>
          <a:spcPct val="90000"/>
        </a:lnSpc>
        <a:spcBef>
          <a:spcPct val="0"/>
        </a:spcBef>
        <a:spcAft>
          <a:spcPct val="0"/>
        </a:spcAft>
        <a:defRPr sz="2600" b="1">
          <a:solidFill>
            <a:schemeClr val="bg1"/>
          </a:solidFill>
          <a:latin typeface="CA Sans"/>
          <a:ea typeface="Arial Unicode MS" pitchFamily="34" charset="-128"/>
          <a:cs typeface="FS Joey"/>
        </a:defRPr>
      </a:lvl3pPr>
      <a:lvl4pPr algn="l" defTabSz="457200" rtl="0" fontAlgn="base">
        <a:lnSpc>
          <a:spcPct val="90000"/>
        </a:lnSpc>
        <a:spcBef>
          <a:spcPct val="0"/>
        </a:spcBef>
        <a:spcAft>
          <a:spcPct val="0"/>
        </a:spcAft>
        <a:defRPr sz="2600" b="1">
          <a:solidFill>
            <a:schemeClr val="bg1"/>
          </a:solidFill>
          <a:latin typeface="CA Sans"/>
          <a:ea typeface="Arial Unicode MS" pitchFamily="34" charset="-128"/>
          <a:cs typeface="FS Joey"/>
        </a:defRPr>
      </a:lvl4pPr>
      <a:lvl5pPr algn="l" defTabSz="457200" rtl="0" fontAlgn="base">
        <a:lnSpc>
          <a:spcPct val="90000"/>
        </a:lnSpc>
        <a:spcBef>
          <a:spcPct val="0"/>
        </a:spcBef>
        <a:spcAft>
          <a:spcPct val="0"/>
        </a:spcAft>
        <a:defRPr sz="2600" b="1">
          <a:solidFill>
            <a:schemeClr val="bg1"/>
          </a:solidFill>
          <a:latin typeface="CA Sans"/>
          <a:ea typeface="Arial Unicode MS" pitchFamily="34" charset="-128"/>
          <a:cs typeface="FS Joey"/>
        </a:defRPr>
      </a:lvl5pPr>
      <a:lvl6pPr marL="457200" algn="l" defTabSz="457200" rtl="0" fontAlgn="base">
        <a:lnSpc>
          <a:spcPct val="90000"/>
        </a:lnSpc>
        <a:spcBef>
          <a:spcPct val="0"/>
        </a:spcBef>
        <a:spcAft>
          <a:spcPct val="0"/>
        </a:spcAft>
        <a:defRPr sz="2600" b="1">
          <a:solidFill>
            <a:schemeClr val="bg1"/>
          </a:solidFill>
          <a:latin typeface="CA Sans"/>
          <a:ea typeface="Arial Unicode MS" pitchFamily="34" charset="-128"/>
          <a:cs typeface="FS Joey"/>
        </a:defRPr>
      </a:lvl6pPr>
      <a:lvl7pPr marL="914400" algn="l" defTabSz="457200" rtl="0" fontAlgn="base">
        <a:lnSpc>
          <a:spcPct val="90000"/>
        </a:lnSpc>
        <a:spcBef>
          <a:spcPct val="0"/>
        </a:spcBef>
        <a:spcAft>
          <a:spcPct val="0"/>
        </a:spcAft>
        <a:defRPr sz="2600" b="1">
          <a:solidFill>
            <a:schemeClr val="bg1"/>
          </a:solidFill>
          <a:latin typeface="CA Sans"/>
          <a:ea typeface="Arial Unicode MS" pitchFamily="34" charset="-128"/>
          <a:cs typeface="FS Joey"/>
        </a:defRPr>
      </a:lvl7pPr>
      <a:lvl8pPr marL="1371600" algn="l" defTabSz="457200" rtl="0" fontAlgn="base">
        <a:lnSpc>
          <a:spcPct val="90000"/>
        </a:lnSpc>
        <a:spcBef>
          <a:spcPct val="0"/>
        </a:spcBef>
        <a:spcAft>
          <a:spcPct val="0"/>
        </a:spcAft>
        <a:defRPr sz="2600" b="1">
          <a:solidFill>
            <a:schemeClr val="bg1"/>
          </a:solidFill>
          <a:latin typeface="CA Sans"/>
          <a:ea typeface="Arial Unicode MS" pitchFamily="34" charset="-128"/>
          <a:cs typeface="FS Joey"/>
        </a:defRPr>
      </a:lvl8pPr>
      <a:lvl9pPr marL="1828800" algn="l" defTabSz="457200" rtl="0" fontAlgn="base">
        <a:lnSpc>
          <a:spcPct val="90000"/>
        </a:lnSpc>
        <a:spcBef>
          <a:spcPct val="0"/>
        </a:spcBef>
        <a:spcAft>
          <a:spcPct val="0"/>
        </a:spcAft>
        <a:defRPr sz="2600" b="1">
          <a:solidFill>
            <a:schemeClr val="bg1"/>
          </a:solidFill>
          <a:latin typeface="CA Sans"/>
          <a:ea typeface="Arial Unicode MS" pitchFamily="34" charset="-128"/>
          <a:cs typeface="FS Joey"/>
        </a:defRPr>
      </a:lvl9pPr>
    </p:titleStyle>
    <p:bodyStyle>
      <a:lvl1pPr marL="342900" indent="-342900" algn="l" defTabSz="457200" rtl="0" fontAlgn="base">
        <a:lnSpc>
          <a:spcPct val="110000"/>
        </a:lnSpc>
        <a:spcBef>
          <a:spcPts val="1000"/>
        </a:spcBef>
        <a:spcAft>
          <a:spcPct val="0"/>
        </a:spcAft>
        <a:buFont typeface="CA Sans"/>
        <a:buChar char="—"/>
        <a:defRPr sz="2400" kern="1200">
          <a:solidFill>
            <a:schemeClr val="tx1"/>
          </a:solidFill>
          <a:latin typeface="+mn-lt"/>
          <a:ea typeface="+mn-ea"/>
          <a:cs typeface="Arial Unicode MS" pitchFamily="34" charset="-128"/>
        </a:defRPr>
      </a:lvl1pPr>
      <a:lvl2pPr marL="571500" indent="-228600" algn="l" defTabSz="457200" rtl="0" fontAlgn="base">
        <a:lnSpc>
          <a:spcPct val="110000"/>
        </a:lnSpc>
        <a:spcBef>
          <a:spcPts val="500"/>
        </a:spcBef>
        <a:spcAft>
          <a:spcPct val="0"/>
        </a:spcAft>
        <a:buFont typeface="CA Sans"/>
        <a:buChar char="−"/>
        <a:defRPr sz="2000" kern="1200">
          <a:solidFill>
            <a:schemeClr val="tx1"/>
          </a:solidFill>
          <a:latin typeface="+mn-lt"/>
          <a:ea typeface="+mn-ea"/>
          <a:cs typeface="Arial Unicode MS" pitchFamily="34" charset="-128"/>
        </a:defRPr>
      </a:lvl2pPr>
      <a:lvl3pPr marL="800100" indent="-228600" algn="l" defTabSz="457200" rtl="0" fontAlgn="base">
        <a:lnSpc>
          <a:spcPct val="110000"/>
        </a:lnSpc>
        <a:spcBef>
          <a:spcPts val="500"/>
        </a:spcBef>
        <a:spcAft>
          <a:spcPct val="0"/>
        </a:spcAft>
        <a:buFont typeface="CA Sans"/>
        <a:buChar char="•"/>
        <a:defRPr kern="1200">
          <a:solidFill>
            <a:schemeClr val="tx1"/>
          </a:solidFill>
          <a:latin typeface="+mn-lt"/>
          <a:ea typeface="+mn-ea"/>
          <a:cs typeface="Arial Unicode MS" pitchFamily="34" charset="-128"/>
        </a:defRPr>
      </a:lvl3pPr>
      <a:lvl4pPr marL="1028700" indent="-228600" algn="l" defTabSz="514350" rtl="0" fontAlgn="base">
        <a:lnSpc>
          <a:spcPct val="110000"/>
        </a:lnSpc>
        <a:spcBef>
          <a:spcPts val="500"/>
        </a:spcBef>
        <a:spcAft>
          <a:spcPct val="0"/>
        </a:spcAft>
        <a:buFont typeface="CA Sans"/>
        <a:buChar char="–"/>
        <a:defRPr sz="1600" kern="1200">
          <a:solidFill>
            <a:schemeClr val="tx1"/>
          </a:solidFill>
          <a:latin typeface="+mn-lt"/>
          <a:ea typeface="+mn-ea"/>
          <a:cs typeface="Arial Unicode MS" pitchFamily="34" charset="-128"/>
        </a:defRPr>
      </a:lvl4pPr>
      <a:lvl5pPr marL="1257300" indent="-228600" algn="l" defTabSz="457200" rtl="0" fontAlgn="base">
        <a:lnSpc>
          <a:spcPct val="110000"/>
        </a:lnSpc>
        <a:spcBef>
          <a:spcPts val="500"/>
        </a:spcBef>
        <a:spcAft>
          <a:spcPct val="0"/>
        </a:spcAft>
        <a:buFont typeface="CA Sans"/>
        <a:buChar char="•"/>
        <a:defRPr sz="1400" kern="1200">
          <a:solidFill>
            <a:schemeClr val="tx1"/>
          </a:solidFill>
          <a:latin typeface="+mn-lt"/>
          <a:ea typeface="+mn-ea"/>
          <a:cs typeface="Arial Unicode MS" pitchFamily="34" charset="-128"/>
        </a:defRPr>
      </a:lvl5pPr>
      <a:lvl6pPr marL="2514600" indent="-228600" algn="l" defTabSz="457200" rtl="0" eaLnBrk="1" latinLnBrk="0" hangingPunct="1">
        <a:spcBef>
          <a:spcPct val="20000"/>
        </a:spcBef>
        <a:buFont typeface="FS Joey"/>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FS Joey"/>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FS Joey"/>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FS Joey"/>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www.ca.com/" TargetMode="External"/><Relationship Id="rId2" Type="http://schemas.openxmlformats.org/officeDocument/2006/relationships/hyperlink" Target="mailto:John.t.sabo@ca.com" TargetMode="Externa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docs.oasis-open.org/pmrm/PMRM/v1.0/csd01/PMRM-v1.0-csd01.pdf" TargetMode="External"/><Relationship Id="rId2" Type="http://schemas.openxmlformats.org/officeDocument/2006/relationships/hyperlink" Target="http://www.oasis-open.org/" TargetMode="External"/><Relationship Id="rId1" Type="http://schemas.openxmlformats.org/officeDocument/2006/relationships/slideLayout" Target="../slideLayouts/slideLayout11.xml"/><Relationship Id="rId5" Type="http://schemas.openxmlformats.org/officeDocument/2006/relationships/hyperlink" Target="http://docs.oasis-open.org/pmrm/PMRM/v1.0/csd01/PMRM-v1.0-csd01.doc" TargetMode="External"/><Relationship Id="rId4" Type="http://schemas.openxmlformats.org/officeDocument/2006/relationships/hyperlink" Target="http://docs.oasis-open.org/pmrm/PMRM/v1.0/csd01/PMRM-v1.0-csd01.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ctrTitle"/>
          </p:nvPr>
        </p:nvSpPr>
        <p:spPr>
          <a:xfrm>
            <a:off x="646531" y="505326"/>
            <a:ext cx="5253038" cy="2249905"/>
          </a:xfrm>
        </p:spPr>
        <p:txBody>
          <a:bodyPr/>
          <a:lstStyle/>
          <a:p>
            <a:r>
              <a:rPr lang="en-GB" sz="2400" dirty="0" smtClean="0">
                <a:latin typeface="Arial" pitchFamily="34" charset="0"/>
                <a:cs typeface="Arial" pitchFamily="34" charset="0"/>
              </a:rPr>
              <a:t>OASIS PRIVACY MANAGEMENT REFERENCE MODEL</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1800" dirty="0" smtClean="0">
                <a:latin typeface="Candara" pitchFamily="34" charset="0"/>
              </a:rPr>
              <a:t/>
            </a:r>
            <a:br>
              <a:rPr lang="en-GB" sz="1800" dirty="0" smtClean="0">
                <a:latin typeface="Candara" pitchFamily="34" charset="0"/>
              </a:rPr>
            </a:br>
            <a:r>
              <a:rPr lang="en-GB" sz="1800" dirty="0" smtClean="0">
                <a:latin typeface="Candara" pitchFamily="34" charset="0"/>
              </a:rPr>
              <a:t/>
            </a:r>
            <a:br>
              <a:rPr lang="en-GB" sz="1800" dirty="0" smtClean="0">
                <a:latin typeface="Candara" pitchFamily="34" charset="0"/>
              </a:rPr>
            </a:br>
            <a:r>
              <a:rPr lang="en-GB" sz="1800" dirty="0" smtClean="0">
                <a:latin typeface="Candara" pitchFamily="34" charset="0"/>
              </a:rPr>
              <a:t/>
            </a:r>
            <a:br>
              <a:rPr lang="en-GB" sz="1800" dirty="0" smtClean="0">
                <a:latin typeface="Candara" pitchFamily="34" charset="0"/>
              </a:rPr>
            </a:br>
            <a:r>
              <a:rPr lang="en-GB" sz="1800" dirty="0" smtClean="0">
                <a:latin typeface="Candara" pitchFamily="34" charset="0"/>
              </a:rPr>
              <a:t/>
            </a:r>
            <a:br>
              <a:rPr lang="en-GB" sz="1800" dirty="0" smtClean="0">
                <a:latin typeface="Candara" pitchFamily="34" charset="0"/>
              </a:rPr>
            </a:br>
            <a:r>
              <a:rPr lang="en-GB" sz="1800" dirty="0" smtClean="0">
                <a:latin typeface="Candara" pitchFamily="34" charset="0"/>
              </a:rPr>
              <a:t/>
            </a:r>
            <a:br>
              <a:rPr lang="en-GB" sz="1800" dirty="0" smtClean="0">
                <a:latin typeface="Candara" pitchFamily="34" charset="0"/>
              </a:rPr>
            </a:br>
            <a:r>
              <a:rPr lang="en-GB" sz="1800" dirty="0" smtClean="0">
                <a:latin typeface="Candara" pitchFamily="34" charset="0"/>
              </a:rPr>
              <a:t/>
            </a:r>
            <a:br>
              <a:rPr lang="en-GB" sz="1800" dirty="0" smtClean="0">
                <a:latin typeface="Candara" pitchFamily="34" charset="0"/>
              </a:rPr>
            </a:br>
            <a:endParaRPr lang="en-US" sz="1800" dirty="0" smtClean="0">
              <a:latin typeface="Candara" pitchFamily="34" charset="0"/>
              <a:cs typeface="FS Joey"/>
            </a:endParaRPr>
          </a:p>
        </p:txBody>
      </p:sp>
      <p:sp>
        <p:nvSpPr>
          <p:cNvPr id="14339" name="Content Placeholder 9"/>
          <p:cNvSpPr>
            <a:spLocks noGrp="1"/>
          </p:cNvSpPr>
          <p:nvPr>
            <p:ph sz="quarter" idx="10"/>
          </p:nvPr>
        </p:nvSpPr>
        <p:spPr>
          <a:xfrm>
            <a:off x="772528" y="2832935"/>
            <a:ext cx="5292725" cy="317500"/>
          </a:xfrm>
        </p:spPr>
        <p:txBody>
          <a:bodyPr/>
          <a:lstStyle/>
          <a:p>
            <a:pPr>
              <a:spcBef>
                <a:spcPct val="0"/>
              </a:spcBef>
            </a:pPr>
            <a:r>
              <a:rPr lang="en-US" dirty="0" smtClean="0">
                <a:latin typeface="Arial" pitchFamily="34" charset="0"/>
                <a:ea typeface="FS Joey"/>
                <a:cs typeface="Arial" pitchFamily="34" charset="0"/>
              </a:rPr>
              <a:t>EEMA  </a:t>
            </a:r>
          </a:p>
          <a:p>
            <a:pPr>
              <a:spcBef>
                <a:spcPct val="0"/>
              </a:spcBef>
            </a:pPr>
            <a:r>
              <a:rPr lang="en-US" dirty="0" smtClean="0">
                <a:latin typeface="Arial" pitchFamily="34" charset="0"/>
                <a:ea typeface="FS Joey"/>
                <a:cs typeface="Arial" pitchFamily="34" charset="0"/>
              </a:rPr>
              <a:t>European e-identity Management Conference</a:t>
            </a:r>
          </a:p>
          <a:p>
            <a:pPr>
              <a:spcBef>
                <a:spcPct val="0"/>
              </a:spcBef>
            </a:pPr>
            <a:r>
              <a:rPr lang="en-US" sz="1800" dirty="0" smtClean="0">
                <a:latin typeface="Arial" pitchFamily="34" charset="0"/>
                <a:ea typeface="FS Joey"/>
                <a:cs typeface="Arial" pitchFamily="34" charset="0"/>
              </a:rPr>
              <a:t>Paris, 12-13 June 2012</a:t>
            </a:r>
            <a:endParaRPr sz="1800" dirty="0">
              <a:latin typeface="Arial" pitchFamily="34" charset="0"/>
              <a:ea typeface="FS Joey"/>
              <a:cs typeface="Arial" pitchFamily="34" charset="0"/>
            </a:endParaRPr>
          </a:p>
        </p:txBody>
      </p:sp>
      <p:sp>
        <p:nvSpPr>
          <p:cNvPr id="9" name="Subtitle 8"/>
          <p:cNvSpPr>
            <a:spLocks noGrp="1"/>
          </p:cNvSpPr>
          <p:nvPr>
            <p:ph type="subTitle" idx="1"/>
          </p:nvPr>
        </p:nvSpPr>
        <p:spPr>
          <a:xfrm>
            <a:off x="796591" y="2370221"/>
            <a:ext cx="5289550" cy="908011"/>
          </a:xfrm>
        </p:spPr>
        <p:txBody>
          <a:bodyPr rtlCol="0"/>
          <a:lstStyle/>
          <a:p>
            <a:pPr fontAlgn="auto">
              <a:spcAft>
                <a:spcPts val="0"/>
              </a:spcAft>
              <a:defRPr/>
            </a:pPr>
            <a:endParaRPr lang="en-US" sz="1800" b="0" dirty="0" smtClean="0">
              <a:latin typeface="Arial" pitchFamily="34" charset="0"/>
              <a:cs typeface="Arial" pitchFamily="34" charset="0"/>
            </a:endParaRPr>
          </a:p>
          <a:p>
            <a:pPr fontAlgn="auto">
              <a:spcAft>
                <a:spcPts val="0"/>
              </a:spcAft>
              <a:defRPr/>
            </a:pPr>
            <a:endParaRPr lang="en-US" sz="1800" b="0" dirty="0" smtClean="0">
              <a:latin typeface="Arial" pitchFamily="34" charset="0"/>
              <a:cs typeface="Arial" pitchFamily="34" charset="0"/>
            </a:endParaRPr>
          </a:p>
          <a:p>
            <a:pPr fontAlgn="auto">
              <a:spcAft>
                <a:spcPts val="0"/>
              </a:spcAft>
              <a:defRPr/>
            </a:pPr>
            <a:endParaRPr lang="en-US" sz="1800" b="0" dirty="0" smtClean="0">
              <a:latin typeface="Arial" pitchFamily="34" charset="0"/>
              <a:cs typeface="Arial" pitchFamily="34" charset="0"/>
            </a:endParaRPr>
          </a:p>
          <a:p>
            <a:pPr fontAlgn="auto">
              <a:spcAft>
                <a:spcPts val="0"/>
              </a:spcAft>
              <a:defRPr/>
            </a:pPr>
            <a:endParaRPr lang="en-US" sz="1800" b="0" dirty="0" smtClean="0">
              <a:latin typeface="Arial" pitchFamily="34" charset="0"/>
              <a:cs typeface="Arial" pitchFamily="34" charset="0"/>
            </a:endParaRPr>
          </a:p>
          <a:p>
            <a:pPr fontAlgn="auto">
              <a:spcAft>
                <a:spcPts val="0"/>
              </a:spcAft>
              <a:defRPr/>
            </a:pPr>
            <a:endParaRPr lang="en-US" sz="1800" b="0" dirty="0" smtClean="0">
              <a:latin typeface="Arial" pitchFamily="34" charset="0"/>
              <a:cs typeface="Arial" pitchFamily="34" charset="0"/>
            </a:endParaRPr>
          </a:p>
          <a:p>
            <a:pPr fontAlgn="auto">
              <a:spcAft>
                <a:spcPts val="0"/>
              </a:spcAft>
              <a:defRPr/>
            </a:pPr>
            <a:endParaRPr lang="en-US" sz="1800" b="0" dirty="0" smtClean="0">
              <a:latin typeface="Arial" pitchFamily="34" charset="0"/>
              <a:cs typeface="Arial" pitchFamily="34" charset="0"/>
            </a:endParaRPr>
          </a:p>
          <a:p>
            <a:pPr fontAlgn="auto">
              <a:spcAft>
                <a:spcPts val="0"/>
              </a:spcAft>
              <a:defRPr/>
            </a:pPr>
            <a:r>
              <a:rPr lang="en-US" sz="1800" b="0" dirty="0" smtClean="0">
                <a:latin typeface="Arial" pitchFamily="34" charset="0"/>
                <a:cs typeface="Arial" pitchFamily="34" charset="0"/>
              </a:rPr>
              <a:t>John Sabo, CA Technologies</a:t>
            </a:r>
          </a:p>
          <a:p>
            <a:pPr fontAlgn="auto">
              <a:spcAft>
                <a:spcPts val="0"/>
              </a:spcAft>
              <a:defRPr/>
            </a:pPr>
            <a:r>
              <a:rPr lang="en-US" sz="1800" b="0" dirty="0" smtClean="0">
                <a:latin typeface="Arial" pitchFamily="34" charset="0"/>
                <a:cs typeface="Arial" pitchFamily="34" charset="0"/>
              </a:rPr>
              <a:t>Co-Chair,  OASIS PMRM Technical Committee</a:t>
            </a:r>
          </a:p>
          <a:p>
            <a:pPr fontAlgn="auto">
              <a:spcAft>
                <a:spcPts val="0"/>
              </a:spcAft>
              <a:defRPr/>
            </a:pPr>
            <a:endParaRPr lang="en-US" sz="2000" b="0" dirty="0" smtClean="0">
              <a:latin typeface="Arial" pitchFamily="34" charset="0"/>
              <a:cs typeface="Arial" pitchFamily="34" charset="0"/>
            </a:endParaRPr>
          </a:p>
          <a:p>
            <a:pPr fontAlgn="auto">
              <a:spcAft>
                <a:spcPts val="0"/>
              </a:spcAft>
              <a:defRPr/>
            </a:pPr>
            <a:r>
              <a:rPr lang="en-US" sz="1200" b="0" dirty="0" smtClean="0">
                <a:latin typeface="Arial" pitchFamily="34" charset="0"/>
                <a:cs typeface="Arial" pitchFamily="34" charset="0"/>
              </a:rPr>
              <a:t>J</a:t>
            </a:r>
            <a:endParaRPr lang="en-US" sz="2000" b="0" dirty="0" smtClean="0">
              <a:latin typeface="+mn-lt"/>
            </a:endParaRPr>
          </a:p>
        </p:txBody>
      </p:sp>
      <p:pic>
        <p:nvPicPr>
          <p:cNvPr id="5" name="Picture 3" descr="http://www1.gotomeeting.com/g2w/images/735745448/10217233011136752/embed.jpg"/>
          <p:cNvPicPr>
            <a:picLocks noChangeAspect="1" noChangeArrowheads="1"/>
          </p:cNvPicPr>
          <p:nvPr/>
        </p:nvPicPr>
        <p:blipFill>
          <a:blip r:embed="rId3"/>
          <a:srcRect/>
          <a:stretch>
            <a:fillRect/>
          </a:stretch>
        </p:blipFill>
        <p:spPr bwMode="auto">
          <a:xfrm>
            <a:off x="928293" y="5961320"/>
            <a:ext cx="3909355" cy="40659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95400" y="685800"/>
          <a:ext cx="6553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3"/>
          <p:cNvSpPr/>
          <p:nvPr/>
        </p:nvSpPr>
        <p:spPr>
          <a:xfrm>
            <a:off x="304800" y="838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Bent-Up Arrow 5"/>
          <p:cNvSpPr/>
          <p:nvPr/>
        </p:nvSpPr>
        <p:spPr>
          <a:xfrm>
            <a:off x="7848600" y="4953000"/>
            <a:ext cx="990600" cy="914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001000" y="4343400"/>
            <a:ext cx="985270" cy="646331"/>
          </a:xfrm>
          <a:prstGeom prst="rect">
            <a:avLst/>
          </a:prstGeom>
          <a:noFill/>
        </p:spPr>
        <p:txBody>
          <a:bodyPr wrap="none" rtlCol="0">
            <a:spAutoFit/>
          </a:bodyPr>
          <a:lstStyle/>
          <a:p>
            <a:r>
              <a:rPr lang="en-US" b="1" dirty="0" smtClean="0">
                <a:solidFill>
                  <a:srgbClr val="FF0000"/>
                </a:solidFill>
              </a:rPr>
              <a:t>Iterative</a:t>
            </a:r>
          </a:p>
          <a:p>
            <a:r>
              <a:rPr lang="en-US" b="1" dirty="0" smtClean="0">
                <a:solidFill>
                  <a:srgbClr val="FF0000"/>
                </a:solidFill>
              </a:rPr>
              <a:t>Process</a:t>
            </a:r>
            <a:endParaRPr lang="en-US"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latin typeface="Arial" pitchFamily="34" charset="0"/>
                <a:cs typeface="Arial" pitchFamily="34" charset="0"/>
              </a:rPr>
              <a:t>Step 1</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High Level Privacy Analysis and Use Case Description</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310642" y="1581557"/>
            <a:ext cx="8536792" cy="4441291"/>
          </a:xfrm>
        </p:spPr>
        <p:txBody>
          <a:bodyPr>
            <a:normAutofit/>
          </a:bodyPr>
          <a:lstStyle/>
          <a:p>
            <a:pPr lvl="2"/>
            <a:r>
              <a:rPr lang="en-US" b="1" dirty="0" smtClean="0">
                <a:latin typeface="Arial" pitchFamily="34" charset="0"/>
                <a:cs typeface="Arial" pitchFamily="34" charset="0"/>
              </a:rPr>
              <a:t>Application and Business Process Descriptions</a:t>
            </a:r>
          </a:p>
          <a:p>
            <a:pPr lvl="3"/>
            <a:r>
              <a:rPr lang="en-US" dirty="0" smtClean="0">
                <a:latin typeface="Arial" pitchFamily="34" charset="0"/>
                <a:cs typeface="Arial" pitchFamily="34" charset="0"/>
              </a:rPr>
              <a:t>Create an inventory of the services and applications within a use case at the level of granularity appropriate for the analysis.  </a:t>
            </a:r>
          </a:p>
          <a:p>
            <a:pPr lvl="4"/>
            <a:r>
              <a:rPr lang="en-US" dirty="0" smtClean="0">
                <a:latin typeface="Arial" pitchFamily="34" charset="0"/>
                <a:cs typeface="Arial" pitchFamily="34" charset="0"/>
              </a:rPr>
              <a:t>This can include applications and business processes; products; policy environment; legal and regulatory jurisdictions; systems supporting the services and applications; data; time; and other factors Impacting the collection, communication, processing, storage and disposition of PI or PII </a:t>
            </a:r>
          </a:p>
          <a:p>
            <a:pPr lvl="2"/>
            <a:r>
              <a:rPr lang="en-US" b="1" dirty="0" smtClean="0">
                <a:latin typeface="Arial" pitchFamily="34" charset="0"/>
                <a:cs typeface="Arial" pitchFamily="34" charset="0"/>
              </a:rPr>
              <a:t>Regulatory and Other Applicable Privacy Requirements</a:t>
            </a:r>
          </a:p>
          <a:p>
            <a:pPr lvl="3"/>
            <a:r>
              <a:rPr lang="en-US" dirty="0" smtClean="0">
                <a:latin typeface="Arial" pitchFamily="34" charset="0"/>
                <a:cs typeface="Arial" pitchFamily="34" charset="0"/>
              </a:rPr>
              <a:t>Define and describe all of the material legal, regulatory and other privacy requirements applicable within the application and business process description</a:t>
            </a:r>
          </a:p>
          <a:p>
            <a:pPr lvl="2"/>
            <a:r>
              <a:rPr lang="en-US" b="1" dirty="0" smtClean="0">
                <a:latin typeface="Arial" pitchFamily="34" charset="0"/>
                <a:cs typeface="Arial" pitchFamily="34" charset="0"/>
              </a:rPr>
              <a:t>Initial Privacy Impact Assessment or Other Assessment Instrument</a:t>
            </a:r>
          </a:p>
          <a:p>
            <a:pPr lvl="3"/>
            <a:r>
              <a:rPr lang="en-US" dirty="0" smtClean="0">
                <a:latin typeface="Arial" pitchFamily="34" charset="0"/>
                <a:cs typeface="Arial" pitchFamily="34" charset="0"/>
              </a:rPr>
              <a:t>Prepare an initial privacy impact assessment , privacy risk assessment, privacy maturity assessment, compliance review, or accountability model assessment applicable within the scope of analysis [optional]</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90" y="-221599"/>
            <a:ext cx="8521700" cy="443198"/>
          </a:xfrm>
        </p:spPr>
        <p:txBody>
          <a:bodyPr>
            <a:normAutofit fontScale="90000"/>
          </a:bodyPr>
          <a:lstStyle/>
          <a:p>
            <a:pPr lvl="0"/>
            <a:r>
              <a:rPr lang="en-US" sz="3100" dirty="0" smtClean="0"/>
              <a:t/>
            </a:r>
            <a:br>
              <a:rPr lang="en-US" sz="3100" dirty="0" smtClean="0"/>
            </a:br>
            <a:r>
              <a:rPr lang="en-US" sz="2700" b="1" dirty="0" smtClean="0">
                <a:latin typeface="Arial" pitchFamily="34" charset="0"/>
                <a:cs typeface="Arial" pitchFamily="34" charset="0"/>
              </a:rPr>
              <a:t>Step Two</a:t>
            </a:r>
            <a:br>
              <a:rPr lang="en-US" sz="2700" b="1" dirty="0" smtClean="0">
                <a:latin typeface="Arial" pitchFamily="34" charset="0"/>
                <a:cs typeface="Arial" pitchFamily="34" charset="0"/>
              </a:rPr>
            </a:br>
            <a:r>
              <a:rPr lang="en-US" sz="2700" b="1" dirty="0" smtClean="0">
                <a:latin typeface="Arial" pitchFamily="34" charset="0"/>
                <a:cs typeface="Arial" pitchFamily="34" charset="0"/>
              </a:rPr>
              <a:t>Detailed Privacy Use Case Analysis</a:t>
            </a:r>
            <a:r>
              <a:rPr lang="en-US" sz="3100" dirty="0" smtClean="0"/>
              <a:t/>
            </a:r>
            <a:br>
              <a:rPr lang="en-US" sz="3100" dirty="0" smtClean="0"/>
            </a:br>
            <a:endParaRPr lang="en-US" sz="3100" dirty="0"/>
          </a:p>
        </p:txBody>
      </p:sp>
      <p:sp>
        <p:nvSpPr>
          <p:cNvPr id="3" name="Content Placeholder 2"/>
          <p:cNvSpPr>
            <a:spLocks noGrp="1"/>
          </p:cNvSpPr>
          <p:nvPr>
            <p:ph idx="1"/>
          </p:nvPr>
        </p:nvSpPr>
        <p:spPr>
          <a:xfrm>
            <a:off x="1814216" y="1255024"/>
            <a:ext cx="6951832" cy="5130139"/>
          </a:xfrm>
        </p:spPr>
        <p:txBody>
          <a:bodyPr>
            <a:normAutofit fontScale="92500" lnSpcReduction="20000"/>
          </a:bodyPr>
          <a:lstStyle/>
          <a:p>
            <a:r>
              <a:rPr lang="en-US" b="1" dirty="0" smtClean="0">
                <a:latin typeface="Arial" pitchFamily="34" charset="0"/>
                <a:cs typeface="Arial" pitchFamily="34" charset="0"/>
              </a:rPr>
              <a:t>Use Case Development</a:t>
            </a:r>
          </a:p>
          <a:p>
            <a:pPr lvl="1"/>
            <a:r>
              <a:rPr lang="en-US" dirty="0" smtClean="0">
                <a:latin typeface="Arial" pitchFamily="34" charset="0"/>
                <a:cs typeface="Arial" pitchFamily="34" charset="0"/>
              </a:rPr>
              <a:t>Actors</a:t>
            </a:r>
          </a:p>
          <a:p>
            <a:pPr lvl="1"/>
            <a:r>
              <a:rPr lang="en-US" dirty="0" smtClean="0">
                <a:latin typeface="Arial" pitchFamily="34" charset="0"/>
                <a:cs typeface="Arial" pitchFamily="34" charset="0"/>
              </a:rPr>
              <a:t>Systems</a:t>
            </a:r>
          </a:p>
          <a:p>
            <a:pPr lvl="1"/>
            <a:r>
              <a:rPr lang="en-US" dirty="0" smtClean="0">
                <a:latin typeface="Arial" pitchFamily="34" charset="0"/>
                <a:cs typeface="Arial" pitchFamily="34" charset="0"/>
              </a:rPr>
              <a:t>Roles/Responsibilities</a:t>
            </a:r>
          </a:p>
          <a:p>
            <a:pPr lvl="1"/>
            <a:r>
              <a:rPr lang="en-US" dirty="0" smtClean="0">
                <a:latin typeface="Arial" pitchFamily="34" charset="0"/>
                <a:cs typeface="Arial" pitchFamily="34" charset="0"/>
              </a:rPr>
              <a:t>Privacy Domains and Owners</a:t>
            </a:r>
          </a:p>
          <a:p>
            <a:pPr lvl="1"/>
            <a:r>
              <a:rPr lang="en-US" dirty="0" smtClean="0">
                <a:latin typeface="Arial" pitchFamily="34" charset="0"/>
                <a:cs typeface="Arial" pitchFamily="34" charset="0"/>
              </a:rPr>
              <a:t>Data Flows</a:t>
            </a:r>
          </a:p>
          <a:p>
            <a:pPr lvl="1"/>
            <a:r>
              <a:rPr lang="en-US" dirty="0" smtClean="0">
                <a:latin typeface="Arial" pitchFamily="34" charset="0"/>
                <a:cs typeface="Arial" pitchFamily="34" charset="0"/>
              </a:rPr>
              <a:t>Touch Points</a:t>
            </a:r>
          </a:p>
          <a:p>
            <a:r>
              <a:rPr lang="en-US" b="1" dirty="0" smtClean="0">
                <a:latin typeface="Arial" pitchFamily="34" charset="0"/>
                <a:cs typeface="Arial" pitchFamily="34" charset="0"/>
              </a:rPr>
              <a:t>PI in use Case Systems</a:t>
            </a:r>
          </a:p>
          <a:p>
            <a:pPr lvl="1"/>
            <a:r>
              <a:rPr lang="en-US" dirty="0" smtClean="0">
                <a:latin typeface="Arial" pitchFamily="34" charset="0"/>
                <a:cs typeface="Arial" pitchFamily="34" charset="0"/>
              </a:rPr>
              <a:t>Incoming</a:t>
            </a:r>
          </a:p>
          <a:p>
            <a:pPr lvl="1"/>
            <a:r>
              <a:rPr lang="en-US" dirty="0" smtClean="0">
                <a:latin typeface="Arial" pitchFamily="34" charset="0"/>
                <a:cs typeface="Arial" pitchFamily="34" charset="0"/>
              </a:rPr>
              <a:t>Internally Generated</a:t>
            </a:r>
          </a:p>
          <a:p>
            <a:pPr lvl="1"/>
            <a:r>
              <a:rPr lang="en-US" dirty="0" smtClean="0">
                <a:latin typeface="Arial" pitchFamily="34" charset="0"/>
                <a:cs typeface="Arial" pitchFamily="34" charset="0"/>
              </a:rPr>
              <a:t>Outgoing</a:t>
            </a:r>
          </a:p>
          <a:p>
            <a:r>
              <a:rPr lang="en-US" b="1" dirty="0" smtClean="0">
                <a:latin typeface="Arial" pitchFamily="34" charset="0"/>
                <a:cs typeface="Arial" pitchFamily="34" charset="0"/>
              </a:rPr>
              <a:t>Operational Privacy FIP/Ps and Controls</a:t>
            </a:r>
          </a:p>
          <a:p>
            <a:pPr lvl="1"/>
            <a:r>
              <a:rPr lang="en-US" dirty="0" smtClean="0">
                <a:latin typeface="Arial" pitchFamily="34" charset="0"/>
                <a:cs typeface="Arial" pitchFamily="34" charset="0"/>
              </a:rPr>
              <a:t>Inherited</a:t>
            </a:r>
          </a:p>
          <a:p>
            <a:pPr lvl="1"/>
            <a:r>
              <a:rPr lang="en-US" dirty="0" smtClean="0">
                <a:latin typeface="Arial" pitchFamily="34" charset="0"/>
                <a:cs typeface="Arial" pitchFamily="34" charset="0"/>
              </a:rPr>
              <a:t>Internal</a:t>
            </a:r>
          </a:p>
          <a:p>
            <a:pPr lvl="1"/>
            <a:r>
              <a:rPr lang="en-US" dirty="0" smtClean="0">
                <a:latin typeface="Arial" pitchFamily="34" charset="0"/>
                <a:cs typeface="Arial" pitchFamily="34" charset="0"/>
              </a:rPr>
              <a:t>Exported</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itchFamily="34" charset="0"/>
                <a:cs typeface="Arial" pitchFamily="34" charset="0"/>
              </a:rPr>
              <a:t>Actors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322834" y="1556776"/>
            <a:ext cx="8536792" cy="5130139"/>
          </a:xfrm>
        </p:spPr>
        <p:txBody>
          <a:bodyPr/>
          <a:lstStyle/>
          <a:p>
            <a:pPr lvl="1"/>
            <a:endParaRPr lang="en-US" dirty="0" smtClean="0"/>
          </a:p>
          <a:p>
            <a:pPr lvl="1"/>
            <a:endParaRPr lang="en-US" dirty="0" smtClean="0"/>
          </a:p>
          <a:p>
            <a:pPr lvl="1"/>
            <a:r>
              <a:rPr lang="en-US" dirty="0" smtClean="0">
                <a:latin typeface="Arial" pitchFamily="34" charset="0"/>
                <a:cs typeface="Arial" pitchFamily="34" charset="0"/>
              </a:rPr>
              <a:t>Identify actors having privacy management responsibilities within privacy domains</a:t>
            </a:r>
          </a:p>
          <a:p>
            <a:pPr lvl="1"/>
            <a:endParaRPr lang="en-US" dirty="0" smtClean="0">
              <a:latin typeface="Arial" pitchFamily="34" charset="0"/>
              <a:cs typeface="Arial" pitchFamily="34" charset="0"/>
            </a:endParaRPr>
          </a:p>
          <a:p>
            <a:pPr lvl="1">
              <a:buNone/>
            </a:pPr>
            <a:r>
              <a:rPr lang="en-US" dirty="0" smtClean="0">
                <a:latin typeface="Arial" pitchFamily="34" charset="0"/>
                <a:cs typeface="Arial" pitchFamily="34" charset="0"/>
              </a:rPr>
              <a:t> </a:t>
            </a:r>
          </a:p>
          <a:p>
            <a:pPr lvl="1"/>
            <a:r>
              <a:rPr lang="en-US" dirty="0" smtClean="0">
                <a:latin typeface="Arial" pitchFamily="34" charset="0"/>
                <a:cs typeface="Arial" pitchFamily="34" charset="0"/>
              </a:rPr>
              <a:t>An actor is a data subject or a human or a non-human agent interacting with PI within a Privacy Domain, System or Subsystem.</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itchFamily="34" charset="0"/>
                <a:cs typeface="Arial" pitchFamily="34" charset="0"/>
              </a:rPr>
              <a:t>Systems and Subsystems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335026" y="1361704"/>
            <a:ext cx="8536792" cy="5130139"/>
          </a:xfrm>
        </p:spPr>
        <p:txBody>
          <a:bodyPr/>
          <a:lstStyle/>
          <a:p>
            <a:pPr lvl="1"/>
            <a:endParaRPr lang="en-US" dirty="0" smtClean="0"/>
          </a:p>
          <a:p>
            <a:pPr lvl="1"/>
            <a:endParaRPr lang="en-US" dirty="0" smtClean="0"/>
          </a:p>
          <a:p>
            <a:pPr lvl="1"/>
            <a:r>
              <a:rPr lang="en-US" dirty="0" smtClean="0">
                <a:latin typeface="Arial" pitchFamily="34" charset="0"/>
                <a:cs typeface="Arial" pitchFamily="34" charset="0"/>
              </a:rPr>
              <a:t>Identify the Systems [and optionally Subsystems] where PI is collected, communicated, processed, stored and disposed within a Privacy Domain</a:t>
            </a:r>
          </a:p>
          <a:p>
            <a:pPr lvl="1"/>
            <a:endParaRPr lang="en-US" dirty="0" smtClean="0">
              <a:latin typeface="Arial" pitchFamily="34" charset="0"/>
              <a:cs typeface="Arial" pitchFamily="34" charset="0"/>
            </a:endParaRPr>
          </a:p>
          <a:p>
            <a:pPr lvl="1">
              <a:buNone/>
            </a:pPr>
            <a:endParaRPr lang="en-US" dirty="0" smtClean="0">
              <a:latin typeface="Arial" pitchFamily="34" charset="0"/>
              <a:cs typeface="Arial" pitchFamily="34" charset="0"/>
            </a:endParaRPr>
          </a:p>
          <a:p>
            <a:pPr lvl="1"/>
            <a:r>
              <a:rPr lang="en-US" dirty="0" smtClean="0">
                <a:latin typeface="Arial" pitchFamily="34" charset="0"/>
                <a:cs typeface="Arial" pitchFamily="34" charset="0"/>
              </a:rPr>
              <a:t>A System or Subsystem is a collection of components organized to accomplish a specific function or set of functions having a relationship to privacy management</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itchFamily="34" charset="0"/>
                <a:cs typeface="Arial" pitchFamily="34" charset="0"/>
              </a:rPr>
              <a:t>Roles and Responsibilities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335026" y="1361704"/>
            <a:ext cx="8536792" cy="5130139"/>
          </a:xfrm>
        </p:spPr>
        <p:txBody>
          <a:bodyPr/>
          <a:lstStyle/>
          <a:p>
            <a:pPr lvl="1"/>
            <a:endParaRPr lang="en-US" dirty="0" smtClean="0"/>
          </a:p>
          <a:p>
            <a:pPr lvl="1"/>
            <a:endParaRPr lang="en-US" dirty="0" smtClean="0"/>
          </a:p>
          <a:p>
            <a:pPr>
              <a:lnSpc>
                <a:spcPct val="100000"/>
              </a:lnSpc>
            </a:pPr>
            <a:r>
              <a:rPr lang="en-US" dirty="0" smtClean="0"/>
              <a:t>For any given use case, identify the roles and responsibilities assigned to specific actors within a specific privacy domain</a:t>
            </a:r>
          </a:p>
          <a:p>
            <a:pPr>
              <a:lnSpc>
                <a:spcPct val="100000"/>
              </a:lnSpc>
              <a:buNone/>
            </a:pPr>
            <a:endParaRPr lang="en-US" dirty="0" smtClean="0"/>
          </a:p>
          <a:p>
            <a:pPr lvl="1">
              <a:lnSpc>
                <a:spcPct val="100000"/>
              </a:lnSpc>
            </a:pPr>
            <a:r>
              <a:rPr lang="en-US" dirty="0" smtClean="0"/>
              <a:t>Any individual or position may carry multiple roles and responsibilities and these need to be distinguishable, particularly as many functions involved in processing of PI are assigned to a person or other actor, according to explicit roles and authority to act, rather to a person or actor as such.</a:t>
            </a:r>
          </a:p>
          <a:p>
            <a:endParaRPr lang="en-US" dirty="0" smtClean="0"/>
          </a:p>
          <a:p>
            <a:pPr lvl="1">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90" y="265378"/>
            <a:ext cx="8521700" cy="443198"/>
          </a:xfrm>
        </p:spPr>
        <p:txBody>
          <a:bodyPr>
            <a:normAutofit/>
          </a:bodyPr>
          <a:lstStyle/>
          <a:p>
            <a:r>
              <a:rPr lang="en-US" sz="3200" b="1" dirty="0" smtClean="0">
                <a:latin typeface="Arial" pitchFamily="34" charset="0"/>
                <a:cs typeface="Arial" pitchFamily="34" charset="0"/>
              </a:rPr>
              <a:t>Privacy Domains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347218" y="1727861"/>
            <a:ext cx="8536792" cy="5130139"/>
          </a:xfrm>
        </p:spPr>
        <p:txBody>
          <a:bodyPr>
            <a:normAutofit/>
          </a:bodyPr>
          <a:lstStyle/>
          <a:p>
            <a:pPr lvl="1"/>
            <a:r>
              <a:rPr lang="en-US" dirty="0" smtClean="0">
                <a:latin typeface="Arial" pitchFamily="34" charset="0"/>
                <a:cs typeface="Arial" pitchFamily="34" charset="0"/>
              </a:rPr>
              <a:t>Identify the Privacy Domains included in the use case  </a:t>
            </a:r>
          </a:p>
          <a:p>
            <a:pPr lvl="1">
              <a:buNone/>
            </a:pPr>
            <a:endParaRPr lang="en-US" dirty="0" smtClean="0">
              <a:latin typeface="Arial" pitchFamily="34" charset="0"/>
              <a:cs typeface="Arial" pitchFamily="34" charset="0"/>
            </a:endParaRPr>
          </a:p>
          <a:p>
            <a:pPr lvl="1"/>
            <a:r>
              <a:rPr lang="en-US" dirty="0" smtClean="0">
                <a:latin typeface="Arial" pitchFamily="34" charset="0"/>
                <a:cs typeface="Arial" pitchFamily="34" charset="0"/>
              </a:rPr>
              <a:t>Privacy Domains are bounded areas within the use case subject to control by Domain Owners</a:t>
            </a:r>
          </a:p>
          <a:p>
            <a:pPr lvl="1">
              <a:buNone/>
            </a:pPr>
            <a:r>
              <a:rPr lang="en-US" dirty="0" smtClean="0">
                <a:latin typeface="Arial" pitchFamily="34" charset="0"/>
                <a:cs typeface="Arial" pitchFamily="34" charset="0"/>
              </a:rPr>
              <a:t>  </a:t>
            </a:r>
          </a:p>
          <a:p>
            <a:pPr lvl="1"/>
            <a:r>
              <a:rPr lang="en-US" dirty="0" smtClean="0">
                <a:latin typeface="Arial" pitchFamily="34" charset="0"/>
                <a:cs typeface="Arial" pitchFamily="34" charset="0"/>
              </a:rPr>
              <a:t>Privacy Domains may be under the control of individuals or data subjects; service providers; data processors; data controllers; and other distinct entities having defined operational privacy management responsibilities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2" y="167842"/>
            <a:ext cx="8521700" cy="443198"/>
          </a:xfrm>
        </p:spPr>
        <p:txBody>
          <a:bodyPr>
            <a:normAutofit/>
          </a:bodyPr>
          <a:lstStyle/>
          <a:p>
            <a:r>
              <a:rPr lang="en-US" sz="3200" b="1" dirty="0" smtClean="0">
                <a:latin typeface="Arial" pitchFamily="34" charset="0"/>
                <a:cs typeface="Arial" pitchFamily="34" charset="0"/>
              </a:rPr>
              <a:t>Privacy Domain Owners</a:t>
            </a:r>
            <a:endParaRPr lang="en-US" sz="3200" b="1" dirty="0">
              <a:latin typeface="Arial" pitchFamily="34" charset="0"/>
              <a:cs typeface="Arial" pitchFamily="34" charset="0"/>
            </a:endParaRPr>
          </a:p>
        </p:txBody>
      </p:sp>
      <p:sp>
        <p:nvSpPr>
          <p:cNvPr id="3" name="Content Placeholder 2"/>
          <p:cNvSpPr>
            <a:spLocks noGrp="1"/>
          </p:cNvSpPr>
          <p:nvPr>
            <p:ph idx="1"/>
          </p:nvPr>
        </p:nvSpPr>
        <p:spPr/>
        <p:txBody>
          <a:bodyPr/>
          <a:lstStyle/>
          <a:p>
            <a:pPr lvl="1"/>
            <a:endParaRPr lang="en-US" dirty="0" smtClean="0"/>
          </a:p>
          <a:p>
            <a:pPr lvl="1"/>
            <a:endParaRPr lang="en-US" dirty="0" smtClean="0"/>
          </a:p>
          <a:p>
            <a:pPr lvl="1"/>
            <a:r>
              <a:rPr lang="en-US" dirty="0" smtClean="0">
                <a:latin typeface="Arial" pitchFamily="34" charset="0"/>
                <a:cs typeface="Arial" pitchFamily="34" charset="0"/>
              </a:rPr>
              <a:t>Identify the Domain Owners in the use case</a:t>
            </a:r>
          </a:p>
          <a:p>
            <a:pPr lvl="1">
              <a:buNone/>
            </a:pPr>
            <a:endParaRPr lang="en-US" dirty="0" smtClean="0">
              <a:latin typeface="Arial" pitchFamily="34" charset="0"/>
              <a:cs typeface="Arial" pitchFamily="34" charset="0"/>
            </a:endParaRPr>
          </a:p>
          <a:p>
            <a:pPr lvl="1"/>
            <a:r>
              <a:rPr lang="en-US" dirty="0" smtClean="0">
                <a:latin typeface="Arial" pitchFamily="34" charset="0"/>
                <a:cs typeface="Arial" pitchFamily="34" charset="0"/>
              </a:rPr>
              <a:t>For purposes of this specification, Domain Owners are entities having responsibility for managing privacy requirements in business processes and technical systems</a:t>
            </a:r>
          </a:p>
          <a:p>
            <a:pPr lvl="1">
              <a:buNone/>
            </a:pPr>
            <a:endParaRPr lang="en-US" dirty="0" smtClean="0">
              <a:latin typeface="Arial" pitchFamily="34" charset="0"/>
              <a:cs typeface="Arial" pitchFamily="34" charset="0"/>
            </a:endParaRPr>
          </a:p>
          <a:p>
            <a:pPr lvl="1"/>
            <a:r>
              <a:rPr lang="en-US" dirty="0" smtClean="0">
                <a:latin typeface="Arial" pitchFamily="34" charset="0"/>
                <a:cs typeface="Arial" pitchFamily="34" charset="0"/>
              </a:rPr>
              <a:t>Domain Owner identification is important for purposes of establishing accountability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itchFamily="34" charset="0"/>
                <a:cs typeface="Arial" pitchFamily="34" charset="0"/>
              </a:rPr>
              <a:t>Data Flows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359410" y="1447048"/>
            <a:ext cx="8536792" cy="5130139"/>
          </a:xfrm>
        </p:spPr>
        <p:txBody>
          <a:bodyPr/>
          <a:lstStyle/>
          <a:p>
            <a:pPr lvl="1"/>
            <a:endParaRPr lang="en-US" dirty="0" smtClean="0"/>
          </a:p>
          <a:p>
            <a:pPr lvl="1"/>
            <a:endParaRPr lang="en-US" dirty="0" smtClean="0"/>
          </a:p>
          <a:p>
            <a:pPr lvl="1"/>
            <a:endParaRPr lang="en-US" dirty="0" smtClean="0"/>
          </a:p>
          <a:p>
            <a:pPr lvl="1"/>
            <a:r>
              <a:rPr lang="en-US" dirty="0" smtClean="0">
                <a:latin typeface="Arial" pitchFamily="34" charset="0"/>
                <a:cs typeface="Arial" pitchFamily="34" charset="0"/>
              </a:rPr>
              <a:t>Identify the data flows carrying PI and policy requirement expressions among actors in the Use Case</a:t>
            </a:r>
          </a:p>
          <a:p>
            <a:pPr lvl="1">
              <a:buNone/>
            </a:pPr>
            <a:endParaRPr lang="en-US" dirty="0" smtClean="0">
              <a:latin typeface="Arial" pitchFamily="34" charset="0"/>
              <a:cs typeface="Arial" pitchFamily="34" charset="0"/>
            </a:endParaRPr>
          </a:p>
          <a:p>
            <a:pPr lvl="1"/>
            <a:r>
              <a:rPr lang="en-US" dirty="0" smtClean="0">
                <a:latin typeface="Arial" pitchFamily="34" charset="0"/>
                <a:cs typeface="Arial" pitchFamily="34" charset="0"/>
              </a:rPr>
              <a:t>Data flows may be multidirectional and unidirectional and may carry PI and Privacy Policy expressions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itchFamily="34" charset="0"/>
                <a:cs typeface="Arial" pitchFamily="34" charset="0"/>
              </a:rPr>
              <a:t>Touch Points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322834" y="1251976"/>
            <a:ext cx="8536792" cy="5130139"/>
          </a:xfrm>
        </p:spPr>
        <p:txBody>
          <a:bodyPr>
            <a:normAutofit/>
          </a:bodyPr>
          <a:lstStyle/>
          <a:p>
            <a:pPr lvl="1"/>
            <a:endParaRPr lang="en-US" dirty="0" smtClean="0">
              <a:latin typeface="Arial" pitchFamily="34" charset="0"/>
              <a:cs typeface="Arial" pitchFamily="34" charset="0"/>
            </a:endParaRPr>
          </a:p>
          <a:p>
            <a:pPr lvl="1"/>
            <a:r>
              <a:rPr lang="en-US" dirty="0" smtClean="0">
                <a:latin typeface="Arial" pitchFamily="34" charset="0"/>
                <a:cs typeface="Arial" pitchFamily="34" charset="0"/>
              </a:rPr>
              <a:t>Identify the touch points at which the data flows intersect with Privacy Domains and/or Systems within Privacy Domains</a:t>
            </a:r>
          </a:p>
          <a:p>
            <a:pPr lvl="1">
              <a:buNone/>
            </a:pPr>
            <a:endParaRPr lang="en-US" dirty="0" smtClean="0">
              <a:latin typeface="Arial" pitchFamily="34" charset="0"/>
              <a:cs typeface="Arial" pitchFamily="34" charset="0"/>
            </a:endParaRPr>
          </a:p>
          <a:p>
            <a:pPr lvl="1"/>
            <a:r>
              <a:rPr lang="en-US" dirty="0" smtClean="0">
                <a:latin typeface="Arial" pitchFamily="34" charset="0"/>
                <a:cs typeface="Arial" pitchFamily="34" charset="0"/>
              </a:rPr>
              <a:t>Touch Points are the intersections of data flows with Privacy Domains or Systems within Privacy Domains</a:t>
            </a:r>
          </a:p>
          <a:p>
            <a:pPr lvl="1">
              <a:buNone/>
            </a:pPr>
            <a:endParaRPr lang="en-US" dirty="0" smtClean="0">
              <a:latin typeface="Arial" pitchFamily="34" charset="0"/>
              <a:cs typeface="Arial" pitchFamily="34" charset="0"/>
            </a:endParaRPr>
          </a:p>
          <a:p>
            <a:pPr lvl="1"/>
            <a:r>
              <a:rPr lang="en-US" dirty="0" smtClean="0">
                <a:latin typeface="Arial" pitchFamily="34" charset="0"/>
                <a:cs typeface="Arial" pitchFamily="34" charset="0"/>
              </a:rPr>
              <a:t>The main purpose for identifying touch points in the use case is to clarify the data flows and ensure a complete picture of all Privacy Domains and Systems in which PI is used</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1295400" y="6611938"/>
            <a:ext cx="7162800" cy="246062"/>
          </a:xfrm>
          <a:prstGeom prst="rect">
            <a:avLst/>
          </a:prstGeom>
          <a:solidFill>
            <a:schemeClr val="bg1"/>
          </a:solidFill>
          <a:ln w="9525">
            <a:noFill/>
            <a:miter lim="800000"/>
            <a:headEnd/>
            <a:tailEnd/>
          </a:ln>
        </p:spPr>
        <p:txBody>
          <a:bodyPr>
            <a:spAutoFit/>
          </a:bodyPr>
          <a:lstStyle/>
          <a:p>
            <a:r>
              <a:rPr lang="en-US" sz="1000" dirty="0">
                <a:latin typeface="CA Sans"/>
              </a:rPr>
              <a:t> </a:t>
            </a:r>
          </a:p>
        </p:txBody>
      </p:sp>
      <p:pic>
        <p:nvPicPr>
          <p:cNvPr id="25603" name="Picture 1" descr="HIE Image.png"/>
          <p:cNvPicPr>
            <a:picLocks noChangeAspect="1"/>
          </p:cNvPicPr>
          <p:nvPr/>
        </p:nvPicPr>
        <p:blipFill>
          <a:blip r:embed="rId3"/>
          <a:srcRect/>
          <a:stretch>
            <a:fillRect/>
          </a:stretch>
        </p:blipFill>
        <p:spPr bwMode="auto">
          <a:xfrm>
            <a:off x="975360" y="952365"/>
            <a:ext cx="7638288" cy="5073214"/>
          </a:xfrm>
          <a:prstGeom prst="rect">
            <a:avLst/>
          </a:prstGeom>
          <a:noFill/>
          <a:ln w="9525">
            <a:noFill/>
            <a:miter lim="800000"/>
            <a:headEnd/>
            <a:tailEnd/>
          </a:ln>
        </p:spPr>
      </p:pic>
      <p:pic>
        <p:nvPicPr>
          <p:cNvPr id="25604" name="Picture 3" descr="HIE Center.png"/>
          <p:cNvPicPr>
            <a:picLocks noChangeAspect="1"/>
          </p:cNvPicPr>
          <p:nvPr/>
        </p:nvPicPr>
        <p:blipFill>
          <a:blip r:embed="rId4"/>
          <a:srcRect/>
          <a:stretch>
            <a:fillRect/>
          </a:stretch>
        </p:blipFill>
        <p:spPr bwMode="auto">
          <a:xfrm>
            <a:off x="2584704" y="1953768"/>
            <a:ext cx="3760915" cy="4179139"/>
          </a:xfrm>
          <a:prstGeom prst="rect">
            <a:avLst/>
          </a:prstGeom>
          <a:noFill/>
          <a:ln w="9525">
            <a:noFill/>
            <a:miter lim="800000"/>
            <a:headEnd/>
            <a:tailEnd/>
          </a:ln>
        </p:spPr>
      </p:pic>
      <p:sp>
        <p:nvSpPr>
          <p:cNvPr id="25605" name="Rectangle 4"/>
          <p:cNvSpPr>
            <a:spLocks noChangeArrowheads="1"/>
          </p:cNvSpPr>
          <p:nvPr/>
        </p:nvSpPr>
        <p:spPr bwMode="auto">
          <a:xfrm>
            <a:off x="0" y="381000"/>
            <a:ext cx="8686800" cy="914400"/>
          </a:xfrm>
          <a:prstGeom prst="rect">
            <a:avLst/>
          </a:prstGeom>
          <a:noFill/>
          <a:ln w="9525" algn="ctr">
            <a:noFill/>
            <a:round/>
            <a:headEnd/>
            <a:tailEnd/>
          </a:ln>
        </p:spPr>
        <p:txBody>
          <a:bodyPr anchor="ctr"/>
          <a:lstStyle/>
          <a:p>
            <a:endParaRPr lang="en-US" dirty="0">
              <a:latin typeface="CA Sans"/>
            </a:endParaRPr>
          </a:p>
        </p:txBody>
      </p:sp>
      <p:sp>
        <p:nvSpPr>
          <p:cNvPr id="25606" name="Rectangle 5"/>
          <p:cNvSpPr>
            <a:spLocks noChangeArrowheads="1"/>
          </p:cNvSpPr>
          <p:nvPr/>
        </p:nvSpPr>
        <p:spPr bwMode="auto">
          <a:xfrm>
            <a:off x="1405128" y="6299990"/>
            <a:ext cx="6166104" cy="338554"/>
          </a:xfrm>
          <a:prstGeom prst="rect">
            <a:avLst/>
          </a:prstGeom>
          <a:noFill/>
          <a:ln w="9525">
            <a:noFill/>
            <a:miter lim="800000"/>
            <a:headEnd/>
            <a:tailEnd/>
          </a:ln>
        </p:spPr>
        <p:txBody>
          <a:bodyPr wrap="square">
            <a:spAutoFit/>
          </a:bodyPr>
          <a:lstStyle/>
          <a:p>
            <a:r>
              <a:rPr lang="en-US" sz="1600" dirty="0"/>
              <a:t>Health Information Exchange Functional and Roles Diagram </a:t>
            </a:r>
          </a:p>
        </p:txBody>
      </p:sp>
      <p:sp>
        <p:nvSpPr>
          <p:cNvPr id="7" name="Rectangle 6"/>
          <p:cNvSpPr/>
          <p:nvPr/>
        </p:nvSpPr>
        <p:spPr bwMode="auto">
          <a:xfrm>
            <a:off x="6662928" y="5916168"/>
            <a:ext cx="1554480" cy="240792"/>
          </a:xfrm>
          <a:prstGeom prst="rect">
            <a:avLst/>
          </a:prstGeom>
          <a:solidFill>
            <a:schemeClr val="accent6">
              <a:lumMod val="75000"/>
            </a:schemeClr>
          </a:solidFill>
          <a:ln w="12700" cap="flat" cmpd="sng" algn="ctr">
            <a:solidFill>
              <a:schemeClr val="bg1"/>
            </a:solidFill>
            <a:prstDash val="solid"/>
            <a:round/>
            <a:headEnd type="none" w="sm" len="sm"/>
            <a:tailEnd type="none" w="sm" len="sm"/>
          </a:ln>
          <a:effectLst/>
        </p:spPr>
        <p:txBody>
          <a:bodyPr lIns="0" rIns="0" anchor="ctr"/>
          <a:lstStyle/>
          <a:p>
            <a:pPr fontAlgn="auto">
              <a:spcBef>
                <a:spcPts val="0"/>
              </a:spcBef>
              <a:spcAft>
                <a:spcPts val="0"/>
              </a:spcAft>
              <a:defRPr/>
            </a:pPr>
            <a:r>
              <a:rPr lang="en-US" sz="900" dirty="0">
                <a:solidFill>
                  <a:schemeClr val="bg1"/>
                </a:solidFill>
                <a:latin typeface="+mn-lt"/>
                <a:ea typeface="+mn-ea"/>
                <a:cs typeface="+mn-cs"/>
              </a:rPr>
              <a:t>Business Intelligence</a:t>
            </a:r>
          </a:p>
        </p:txBody>
      </p:sp>
      <p:sp>
        <p:nvSpPr>
          <p:cNvPr id="9" name="TextBox 8"/>
          <p:cNvSpPr txBox="1"/>
          <p:nvPr/>
        </p:nvSpPr>
        <p:spPr>
          <a:xfrm>
            <a:off x="1597152" y="207264"/>
            <a:ext cx="5358583" cy="523220"/>
          </a:xfrm>
          <a:prstGeom prst="rect">
            <a:avLst/>
          </a:prstGeom>
          <a:noFill/>
        </p:spPr>
        <p:txBody>
          <a:bodyPr wrap="none" rtlCol="0">
            <a:spAutoFit/>
          </a:bodyPr>
          <a:lstStyle/>
          <a:p>
            <a:r>
              <a:rPr lang="en-US" sz="2800" dirty="0" smtClean="0"/>
              <a:t>Policies and PI Across Domains </a:t>
            </a: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PI in Use Case Privacy Domains and Systems</a:t>
            </a:r>
            <a:endParaRPr lang="en-US"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lvl="1"/>
            <a:r>
              <a:rPr lang="en-US" dirty="0" smtClean="0">
                <a:latin typeface="Arial" pitchFamily="34" charset="0"/>
                <a:cs typeface="Arial" pitchFamily="34" charset="0"/>
              </a:rPr>
              <a:t>Specify the PI collected, created, communicated, processed or stored within Privacy Domains, Systems or Subsystems in three categories.</a:t>
            </a:r>
          </a:p>
          <a:p>
            <a:pPr lvl="2"/>
            <a:r>
              <a:rPr lang="en-US" dirty="0" smtClean="0">
                <a:latin typeface="Arial" pitchFamily="34" charset="0"/>
                <a:cs typeface="Arial" pitchFamily="34" charset="0"/>
              </a:rPr>
              <a:t>I</a:t>
            </a:r>
            <a:r>
              <a:rPr lang="en-US" b="1" dirty="0" smtClean="0">
                <a:latin typeface="Arial" pitchFamily="34" charset="0"/>
                <a:cs typeface="Arial" pitchFamily="34" charset="0"/>
              </a:rPr>
              <a:t>ncoming</a:t>
            </a:r>
          </a:p>
          <a:p>
            <a:pPr lvl="3"/>
            <a:r>
              <a:rPr lang="en-US" dirty="0" smtClean="0">
                <a:latin typeface="Arial" pitchFamily="34" charset="0"/>
                <a:cs typeface="Arial" pitchFamily="34" charset="0"/>
              </a:rPr>
              <a:t>Incoming PI is PI flowing into a Privacy Domain or System or Subsystem</a:t>
            </a:r>
          </a:p>
          <a:p>
            <a:pPr lvl="3"/>
            <a:r>
              <a:rPr lang="en-US" dirty="0" smtClean="0">
                <a:latin typeface="Arial" pitchFamily="34" charset="0"/>
                <a:cs typeface="Arial" pitchFamily="34" charset="0"/>
              </a:rPr>
              <a:t>Incoming</a:t>
            </a:r>
          </a:p>
          <a:p>
            <a:pPr lvl="2"/>
            <a:r>
              <a:rPr lang="en-US" b="1" dirty="0" smtClean="0">
                <a:latin typeface="Arial" pitchFamily="34" charset="0"/>
                <a:cs typeface="Arial" pitchFamily="34" charset="0"/>
              </a:rPr>
              <a:t>Internally Generated</a:t>
            </a:r>
          </a:p>
          <a:p>
            <a:pPr lvl="3"/>
            <a:r>
              <a:rPr lang="en-US" dirty="0" smtClean="0">
                <a:latin typeface="Arial" pitchFamily="34" charset="0"/>
                <a:cs typeface="Arial" pitchFamily="34" charset="0"/>
              </a:rPr>
              <a:t>Internally Generated PI is PI created within the System [or Subsystem] itself</a:t>
            </a:r>
          </a:p>
          <a:p>
            <a:pPr lvl="3"/>
            <a:r>
              <a:rPr lang="en-US" dirty="0" smtClean="0">
                <a:latin typeface="Arial" pitchFamily="34" charset="0"/>
                <a:cs typeface="Arial" pitchFamily="34" charset="0"/>
              </a:rPr>
              <a:t>Examples include device information, time-stamps, location information, other system-generated data that may be linked to an identity</a:t>
            </a:r>
          </a:p>
          <a:p>
            <a:pPr lvl="2"/>
            <a:r>
              <a:rPr lang="en-US" b="1" dirty="0" smtClean="0">
                <a:latin typeface="Arial" pitchFamily="34" charset="0"/>
                <a:cs typeface="Arial" pitchFamily="34" charset="0"/>
              </a:rPr>
              <a:t>Outgoing</a:t>
            </a:r>
          </a:p>
          <a:p>
            <a:pPr lvl="3"/>
            <a:r>
              <a:rPr lang="en-US" dirty="0" smtClean="0">
                <a:latin typeface="Arial" pitchFamily="34" charset="0"/>
                <a:cs typeface="Arial" pitchFamily="34" charset="0"/>
              </a:rPr>
              <a:t>Outgoing PI is PI flowing out of one System or Subsystem to another system or subsystem within a Privacy Doman or to another Privacy Domain</a:t>
            </a:r>
          </a:p>
          <a:p>
            <a:pPr lvl="2">
              <a:buNone/>
            </a:pPr>
            <a:endParaRPr lang="en-US" dirty="0" smtClean="0">
              <a:latin typeface="Arial" pitchFamily="34" charset="0"/>
              <a:cs typeface="Arial" pitchFamily="34" charset="0"/>
            </a:endParaRPr>
          </a:p>
          <a:p>
            <a:pPr lvl="2">
              <a:buNone/>
            </a:pPr>
            <a:r>
              <a:rPr lang="en-US" b="1" dirty="0" smtClean="0">
                <a:latin typeface="Arial" pitchFamily="34" charset="0"/>
                <a:cs typeface="Arial" pitchFamily="34" charset="0"/>
              </a:rPr>
              <a:t>Note:</a:t>
            </a:r>
            <a:r>
              <a:rPr lang="en-US" dirty="0" smtClean="0">
                <a:latin typeface="Arial" pitchFamily="34" charset="0"/>
                <a:cs typeface="Arial" pitchFamily="34" charset="0"/>
              </a:rPr>
              <a:t>  PI may be defined at whatever level of granularity appropriate for the scope of analysis of the Use Case and the Privacy Requirements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Required Privacy Controls - FIP/Ps</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347218" y="1447048"/>
            <a:ext cx="8536792" cy="5130139"/>
          </a:xfrm>
        </p:spPr>
        <p:txBody>
          <a:bodyPr/>
          <a:lstStyle/>
          <a:p>
            <a:pPr lvl="1"/>
            <a:r>
              <a:rPr lang="en-US" dirty="0" smtClean="0">
                <a:latin typeface="Arial" pitchFamily="34" charset="0"/>
                <a:cs typeface="Arial" pitchFamily="34" charset="0"/>
              </a:rPr>
              <a:t>Control is </a:t>
            </a:r>
            <a:r>
              <a:rPr lang="en-US" i="1" dirty="0" smtClean="0">
                <a:latin typeface="Arial" pitchFamily="34" charset="0"/>
                <a:cs typeface="Arial" pitchFamily="34" charset="0"/>
              </a:rPr>
              <a:t>a process designed to provide reasonable assurance regarding the achievement of stated objectives</a:t>
            </a:r>
          </a:p>
          <a:p>
            <a:pPr lvl="1">
              <a:buNone/>
            </a:pPr>
            <a:endParaRPr lang="en-US" i="1" dirty="0" smtClean="0">
              <a:latin typeface="Arial" pitchFamily="34" charset="0"/>
              <a:cs typeface="Arial" pitchFamily="34" charset="0"/>
            </a:endParaRPr>
          </a:p>
          <a:p>
            <a:pPr lvl="2"/>
            <a:r>
              <a:rPr lang="en-US" b="1" dirty="0" smtClean="0">
                <a:latin typeface="Arial" pitchFamily="34" charset="0"/>
                <a:cs typeface="Arial" pitchFamily="34" charset="0"/>
              </a:rPr>
              <a:t>Inherited Controls</a:t>
            </a:r>
          </a:p>
          <a:p>
            <a:pPr lvl="3"/>
            <a:r>
              <a:rPr lang="en-US" dirty="0" smtClean="0">
                <a:latin typeface="Arial" pitchFamily="34" charset="0"/>
                <a:cs typeface="Arial" pitchFamily="34" charset="0"/>
              </a:rPr>
              <a:t>Specify the privacy controls which are inherited from external Privacy Domains</a:t>
            </a:r>
          </a:p>
          <a:p>
            <a:pPr lvl="3">
              <a:buNone/>
            </a:pPr>
            <a:endParaRPr lang="en-US" dirty="0" smtClean="0">
              <a:latin typeface="Arial" pitchFamily="34" charset="0"/>
              <a:cs typeface="Arial" pitchFamily="34" charset="0"/>
            </a:endParaRPr>
          </a:p>
          <a:p>
            <a:pPr lvl="2"/>
            <a:r>
              <a:rPr lang="en-US" b="1" dirty="0" smtClean="0">
                <a:latin typeface="Arial" pitchFamily="34" charset="0"/>
                <a:cs typeface="Arial" pitchFamily="34" charset="0"/>
              </a:rPr>
              <a:t>Internal Controls</a:t>
            </a:r>
          </a:p>
          <a:p>
            <a:pPr lvl="3"/>
            <a:r>
              <a:rPr lang="en-US" dirty="0" smtClean="0">
                <a:latin typeface="Arial" pitchFamily="34" charset="0"/>
                <a:cs typeface="Arial" pitchFamily="34" charset="0"/>
              </a:rPr>
              <a:t>Specify the privacy controls which are mandated by internal Privacy Domain policies </a:t>
            </a:r>
          </a:p>
          <a:p>
            <a:pPr lvl="3">
              <a:buNone/>
            </a:pPr>
            <a:endParaRPr lang="en-US" dirty="0" smtClean="0">
              <a:latin typeface="Arial" pitchFamily="34" charset="0"/>
              <a:cs typeface="Arial" pitchFamily="34" charset="0"/>
            </a:endParaRPr>
          </a:p>
          <a:p>
            <a:pPr lvl="2"/>
            <a:r>
              <a:rPr lang="en-US" b="1" dirty="0" smtClean="0">
                <a:latin typeface="Arial" pitchFamily="34" charset="0"/>
                <a:cs typeface="Arial" pitchFamily="34" charset="0"/>
              </a:rPr>
              <a:t>Exported Controls</a:t>
            </a:r>
          </a:p>
          <a:p>
            <a:pPr lvl="3"/>
            <a:r>
              <a:rPr lang="en-US" dirty="0" smtClean="0">
                <a:latin typeface="Arial" pitchFamily="34" charset="0"/>
                <a:cs typeface="Arial" pitchFamily="34" charset="0"/>
              </a:rPr>
              <a:t>Specify the privacy controls which must be exported to external Actor Domains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latin typeface="Arial" pitchFamily="34" charset="0"/>
                <a:cs typeface="Arial" pitchFamily="34" charset="0"/>
              </a:rPr>
              <a:t>Step Four</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Select Privacy Management Services</a:t>
            </a:r>
            <a:endParaRPr lang="en-US" sz="3200" b="1" dirty="0">
              <a:latin typeface="Arial" pitchFamily="34" charset="0"/>
              <a:cs typeface="Arial" pitchFamily="34" charset="0"/>
            </a:endParaRPr>
          </a:p>
        </p:txBody>
      </p:sp>
      <p:pic>
        <p:nvPicPr>
          <p:cNvPr id="3074" name="Picture 2"/>
          <p:cNvPicPr>
            <a:picLocks noGrp="1" noChangeAspect="1" noChangeArrowheads="1"/>
          </p:cNvPicPr>
          <p:nvPr>
            <p:ph sz="half" idx="1"/>
          </p:nvPr>
        </p:nvPicPr>
        <p:blipFill>
          <a:blip r:embed="rId2"/>
          <a:srcRect/>
          <a:stretch>
            <a:fillRect/>
          </a:stretch>
        </p:blipFill>
        <p:spPr bwMode="auto">
          <a:xfrm>
            <a:off x="156679" y="1900990"/>
            <a:ext cx="8987321" cy="40666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C93750F-32D4-4E04-8586-75FE0413DAE9}" type="slidenum">
              <a:rPr lang="en-US" smtClean="0"/>
              <a:pPr>
                <a:defRPr/>
              </a:pPr>
              <a:t>23</a:t>
            </a:fld>
            <a:endParaRPr lang="en-US" dirty="0"/>
          </a:p>
        </p:txBody>
      </p:sp>
      <p:graphicFrame>
        <p:nvGraphicFramePr>
          <p:cNvPr id="4" name="Table 3"/>
          <p:cNvGraphicFramePr>
            <a:graphicFrameLocks noGrp="1"/>
          </p:cNvGraphicFramePr>
          <p:nvPr/>
        </p:nvGraphicFramePr>
        <p:xfrm>
          <a:off x="731520" y="182880"/>
          <a:ext cx="7680960" cy="6242303"/>
        </p:xfrm>
        <a:graphic>
          <a:graphicData uri="http://schemas.openxmlformats.org/drawingml/2006/table">
            <a:tbl>
              <a:tblPr/>
              <a:tblGrid>
                <a:gridCol w="1269151"/>
                <a:gridCol w="5276429"/>
                <a:gridCol w="1135380"/>
              </a:tblGrid>
              <a:tr h="752956">
                <a:tc>
                  <a:txBody>
                    <a:bodyPr/>
                    <a:lstStyle/>
                    <a:p>
                      <a:pPr marL="0" marR="0" algn="ctr">
                        <a:spcBef>
                          <a:spcPts val="400"/>
                        </a:spcBef>
                        <a:spcAft>
                          <a:spcPts val="600"/>
                        </a:spcAft>
                      </a:pPr>
                      <a:r>
                        <a:rPr lang="en-US" sz="1400" b="1" dirty="0">
                          <a:latin typeface="Arial"/>
                          <a:ea typeface="Times New Roman"/>
                          <a:cs typeface="Times New Roman"/>
                        </a:rPr>
                        <a:t>SERVICE</a:t>
                      </a:r>
                    </a:p>
                  </a:txBody>
                  <a:tcPr marL="69382" marR="69382" marT="43439" marB="43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600"/>
                        </a:spcAft>
                      </a:pPr>
                      <a:r>
                        <a:rPr lang="en-US" sz="1400" b="1" dirty="0">
                          <a:latin typeface="Arial"/>
                          <a:ea typeface="Times New Roman"/>
                          <a:cs typeface="Times New Roman"/>
                        </a:rPr>
                        <a:t>FUNCTIONALITY</a:t>
                      </a:r>
                    </a:p>
                  </a:txBody>
                  <a:tcPr marL="69382" marR="69382" marT="43439" marB="43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600"/>
                        </a:spcAft>
                      </a:pPr>
                      <a:r>
                        <a:rPr lang="en-US" sz="1200" b="1" dirty="0">
                          <a:latin typeface="Arial"/>
                          <a:ea typeface="Times New Roman"/>
                          <a:cs typeface="Times New Roman"/>
                        </a:rPr>
                        <a:t>INFORMAL DEFINITION</a:t>
                      </a:r>
                    </a:p>
                  </a:txBody>
                  <a:tcPr marL="69382" marR="69382" marT="43439" marB="43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138">
                <a:tc>
                  <a:txBody>
                    <a:bodyPr/>
                    <a:lstStyle/>
                    <a:p>
                      <a:pPr marL="0" marR="0">
                        <a:spcBef>
                          <a:spcPts val="400"/>
                        </a:spcBef>
                        <a:spcAft>
                          <a:spcPts val="0"/>
                        </a:spcAft>
                      </a:pPr>
                      <a:r>
                        <a:rPr lang="en-US" sz="1100" b="1" dirty="0">
                          <a:latin typeface="Arial Narrow" pitchFamily="34" charset="0"/>
                          <a:ea typeface="Times New Roman"/>
                          <a:cs typeface="Times New Roman"/>
                        </a:rPr>
                        <a:t>AGREEMENT</a:t>
                      </a:r>
                      <a:endParaRPr lang="en-US" sz="1100" dirty="0">
                        <a:latin typeface="Arial Narrow" pitchFamily="34" charset="0"/>
                        <a:ea typeface="Times New Roman"/>
                        <a:cs typeface="Times New Roman"/>
                      </a:endParaRP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100" b="1" dirty="0">
                          <a:latin typeface="Arial Narrow" pitchFamily="34" charset="0"/>
                          <a:ea typeface="Times New Roman"/>
                          <a:cs typeface="Times New Roman"/>
                        </a:rPr>
                        <a:t>Define and document permissions and rules for the handling of PI based on applicable policies, individual preferences, and other relevant factors; provide relevant Actors with a mechanism to negotiate or establish new permissions and rules; express the agreements for use by other Services</a:t>
                      </a: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1100" dirty="0">
                          <a:solidFill>
                            <a:srgbClr val="000000"/>
                          </a:solidFill>
                          <a:latin typeface="Arial Narrow" pitchFamily="34" charset="0"/>
                          <a:ea typeface="Times New Roman"/>
                          <a:cs typeface="Arial"/>
                        </a:rPr>
                        <a:t>Manage and negotiate permissions and rules  </a:t>
                      </a:r>
                      <a:endParaRPr lang="en-US" sz="1100" dirty="0">
                        <a:latin typeface="Arial Narrow" pitchFamily="34" charset="0"/>
                        <a:ea typeface="Times New Roman"/>
                        <a:cs typeface="Times New Roman"/>
                      </a:endParaRPr>
                    </a:p>
                  </a:txBody>
                  <a:tcPr marL="69382" marR="69382" marT="43439" marB="43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743">
                <a:tc>
                  <a:txBody>
                    <a:bodyPr/>
                    <a:lstStyle/>
                    <a:p>
                      <a:pPr marL="0" marR="0">
                        <a:spcBef>
                          <a:spcPts val="400"/>
                        </a:spcBef>
                        <a:spcAft>
                          <a:spcPts val="0"/>
                        </a:spcAft>
                      </a:pPr>
                      <a:r>
                        <a:rPr lang="en-US" sz="1100" b="1" dirty="0">
                          <a:latin typeface="Arial Narrow" pitchFamily="34" charset="0"/>
                          <a:ea typeface="Times New Roman"/>
                          <a:cs typeface="Times New Roman"/>
                        </a:rPr>
                        <a:t>USAGE</a:t>
                      </a:r>
                      <a:endParaRPr lang="en-US" sz="1100" dirty="0">
                        <a:latin typeface="Arial Narrow" pitchFamily="34" charset="0"/>
                        <a:ea typeface="Times New Roman"/>
                        <a:cs typeface="Times New Roman"/>
                      </a:endParaRP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100" b="1" dirty="0">
                          <a:latin typeface="Arial Narrow" pitchFamily="34" charset="0"/>
                          <a:ea typeface="Times New Roman"/>
                          <a:cs typeface="Times New Roman"/>
                        </a:rPr>
                        <a:t>Ensure that the use of PI complies with the terms of any applicable permission, policy, law  or regulation,</a:t>
                      </a:r>
                    </a:p>
                    <a:p>
                      <a:pPr marL="0" marR="0">
                        <a:spcBef>
                          <a:spcPts val="400"/>
                        </a:spcBef>
                        <a:spcAft>
                          <a:spcPts val="400"/>
                        </a:spcAft>
                      </a:pPr>
                      <a:r>
                        <a:rPr lang="en-US" sz="1100" b="1" dirty="0">
                          <a:latin typeface="Arial Narrow" pitchFamily="34" charset="0"/>
                          <a:ea typeface="Times New Roman"/>
                          <a:cs typeface="Times New Roman"/>
                        </a:rPr>
                        <a:t>including PI subjected to information minimization, linking, integration, inference, transfer, derivation, aggregation, and anonymization over the lifecycle of the use case</a:t>
                      </a: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1100" dirty="0">
                          <a:solidFill>
                            <a:srgbClr val="000000"/>
                          </a:solidFill>
                          <a:latin typeface="Arial Narrow" pitchFamily="34" charset="0"/>
                          <a:ea typeface="Times New Roman"/>
                          <a:cs typeface="Times New Roman"/>
                        </a:rPr>
                        <a:t>Control PI use</a:t>
                      </a:r>
                      <a:endParaRPr lang="en-US" sz="1100" dirty="0">
                        <a:latin typeface="Arial Narrow" pitchFamily="34" charset="0"/>
                        <a:ea typeface="Times New Roman"/>
                        <a:cs typeface="Times New Roman"/>
                      </a:endParaRPr>
                    </a:p>
                  </a:txBody>
                  <a:tcPr marL="69382" marR="69382" marT="43439" marB="43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684">
                <a:tc>
                  <a:txBody>
                    <a:bodyPr/>
                    <a:lstStyle/>
                    <a:p>
                      <a:pPr marL="0" marR="0">
                        <a:spcBef>
                          <a:spcPts val="400"/>
                        </a:spcBef>
                        <a:spcAft>
                          <a:spcPts val="0"/>
                        </a:spcAft>
                      </a:pPr>
                      <a:r>
                        <a:rPr lang="en-US" sz="1100" b="1" dirty="0">
                          <a:latin typeface="Arial Narrow" pitchFamily="34" charset="0"/>
                          <a:ea typeface="Times New Roman"/>
                          <a:cs typeface="Times New Roman"/>
                        </a:rPr>
                        <a:t>VALIDATION</a:t>
                      </a:r>
                      <a:endParaRPr lang="en-US" sz="1100" dirty="0">
                        <a:latin typeface="Arial Narrow" pitchFamily="34" charset="0"/>
                        <a:ea typeface="Times New Roman"/>
                        <a:cs typeface="Times New Roman"/>
                      </a:endParaRP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100" b="1" dirty="0">
                          <a:latin typeface="Arial Narrow" pitchFamily="34" charset="0"/>
                          <a:ea typeface="Times New Roman"/>
                          <a:cs typeface="Times New Roman"/>
                        </a:rPr>
                        <a:t>Evaluate and ensure the information quality of PI in terms of Accuracy, Completeness, Relevance, Timeliness and other relevant qualitative factors</a:t>
                      </a: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1100" dirty="0">
                          <a:solidFill>
                            <a:srgbClr val="000000"/>
                          </a:solidFill>
                          <a:latin typeface="Arial Narrow" pitchFamily="34" charset="0"/>
                          <a:ea typeface="Times New Roman"/>
                          <a:cs typeface="Times New Roman"/>
                        </a:rPr>
                        <a:t>Check PI</a:t>
                      </a:r>
                      <a:endParaRPr lang="en-US" sz="1100" dirty="0">
                        <a:latin typeface="Arial Narrow" pitchFamily="34" charset="0"/>
                        <a:ea typeface="Times New Roman"/>
                        <a:cs typeface="Times New Roman"/>
                      </a:endParaRPr>
                    </a:p>
                  </a:txBody>
                  <a:tcPr marL="69382" marR="69382" marT="43439" marB="43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411">
                <a:tc>
                  <a:txBody>
                    <a:bodyPr/>
                    <a:lstStyle/>
                    <a:p>
                      <a:pPr marL="0" marR="0">
                        <a:spcBef>
                          <a:spcPts val="400"/>
                        </a:spcBef>
                        <a:spcAft>
                          <a:spcPts val="0"/>
                        </a:spcAft>
                      </a:pPr>
                      <a:r>
                        <a:rPr lang="en-US" sz="1100" b="1" dirty="0">
                          <a:latin typeface="Arial Narrow" pitchFamily="34" charset="0"/>
                          <a:ea typeface="Times New Roman"/>
                          <a:cs typeface="Times New Roman"/>
                        </a:rPr>
                        <a:t>CERTIFICATION</a:t>
                      </a:r>
                      <a:endParaRPr lang="en-US" sz="1100" dirty="0">
                        <a:latin typeface="Arial Narrow" pitchFamily="34" charset="0"/>
                        <a:ea typeface="Times New Roman"/>
                        <a:cs typeface="Times New Roman"/>
                      </a:endParaRP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100" b="1" dirty="0">
                          <a:latin typeface="Arial Narrow" pitchFamily="34" charset="0"/>
                          <a:ea typeface="Times New Roman"/>
                          <a:cs typeface="Times New Roman"/>
                        </a:rPr>
                        <a:t>Validate the credentials of any Actor, Domain, System or Subsystem, or system component involved in processing PI; verify compliance and trustworthiness of that Actor, Domain, System or Subsystem,  or system component against defined policies</a:t>
                      </a: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1100" dirty="0">
                          <a:latin typeface="Arial Narrow" pitchFamily="34" charset="0"/>
                          <a:ea typeface="Times New Roman"/>
                          <a:cs typeface="Times New Roman"/>
                        </a:rPr>
                        <a:t>Check credentials</a:t>
                      </a:r>
                    </a:p>
                  </a:txBody>
                  <a:tcPr marL="69382" marR="69382" marT="43439" marB="43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138">
                <a:tc>
                  <a:txBody>
                    <a:bodyPr/>
                    <a:lstStyle/>
                    <a:p>
                      <a:pPr marL="0" marR="0">
                        <a:spcBef>
                          <a:spcPts val="400"/>
                        </a:spcBef>
                        <a:spcAft>
                          <a:spcPts val="0"/>
                        </a:spcAft>
                      </a:pPr>
                      <a:r>
                        <a:rPr lang="en-US" sz="1100" b="1" dirty="0">
                          <a:latin typeface="Arial Narrow" pitchFamily="34" charset="0"/>
                          <a:ea typeface="Times New Roman"/>
                          <a:cs typeface="Times New Roman"/>
                        </a:rPr>
                        <a:t>ENFORCEMENT</a:t>
                      </a:r>
                      <a:endParaRPr lang="en-US" sz="1100" dirty="0">
                        <a:latin typeface="Arial Narrow" pitchFamily="34" charset="0"/>
                        <a:ea typeface="Times New Roman"/>
                        <a:cs typeface="Times New Roman"/>
                      </a:endParaRP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100" b="1" dirty="0">
                          <a:latin typeface="Arial Narrow" pitchFamily="34" charset="0"/>
                          <a:ea typeface="Times New Roman"/>
                          <a:cs typeface="Times New Roman"/>
                        </a:rPr>
                        <a:t>Initiate response actions, policy execution, and recourse when audit controls and monitoring indicate that an Actor or System does not conform to defined policies or the terms of a permission (agreement)</a:t>
                      </a: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1100" dirty="0">
                          <a:latin typeface="Arial Narrow" pitchFamily="34" charset="0"/>
                          <a:ea typeface="Times New Roman"/>
                          <a:cs typeface="Times New Roman"/>
                        </a:rPr>
                        <a:t>Monitor and respond to audited exception conditions</a:t>
                      </a:r>
                    </a:p>
                  </a:txBody>
                  <a:tcPr marL="69382" marR="69382" marT="43439" marB="43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411">
                <a:tc>
                  <a:txBody>
                    <a:bodyPr/>
                    <a:lstStyle/>
                    <a:p>
                      <a:pPr marL="0" marR="0">
                        <a:spcBef>
                          <a:spcPts val="400"/>
                        </a:spcBef>
                        <a:spcAft>
                          <a:spcPts val="0"/>
                        </a:spcAft>
                      </a:pPr>
                      <a:r>
                        <a:rPr lang="en-US" sz="1100" b="1" dirty="0">
                          <a:latin typeface="Arial Narrow" pitchFamily="34" charset="0"/>
                          <a:ea typeface="Times New Roman"/>
                          <a:cs typeface="Times New Roman"/>
                        </a:rPr>
                        <a:t>SECURITY</a:t>
                      </a:r>
                      <a:endParaRPr lang="en-US" sz="1100" dirty="0">
                        <a:latin typeface="Arial Narrow" pitchFamily="34" charset="0"/>
                        <a:ea typeface="Times New Roman"/>
                        <a:cs typeface="Times New Roman"/>
                      </a:endParaRP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100" b="1" dirty="0">
                          <a:latin typeface="Arial Narrow" pitchFamily="34" charset="0"/>
                          <a:ea typeface="Times New Roman"/>
                          <a:cs typeface="Times New Roman"/>
                        </a:rPr>
                        <a:t>Provide the procedural and technical mechanisms necessary to ensure the confidentiality, integrity, and availability of personal information; make possible the trustworthy processing, communication, storage and disposition of privacy operations</a:t>
                      </a: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tabLst>
                          <a:tab pos="228600" algn="l"/>
                          <a:tab pos="457200" algn="l"/>
                        </a:tabLst>
                      </a:pPr>
                      <a:r>
                        <a:rPr lang="en-US" sz="1100" dirty="0">
                          <a:solidFill>
                            <a:srgbClr val="000000"/>
                          </a:solidFill>
                          <a:latin typeface="Arial Narrow" pitchFamily="34" charset="0"/>
                          <a:ea typeface="Times New Roman"/>
                        </a:rPr>
                        <a:t>Safeguard privacy information and operations</a:t>
                      </a:r>
                    </a:p>
                  </a:txBody>
                  <a:tcPr marL="69382" marR="69382" marT="43439" marB="43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411">
                <a:tc>
                  <a:txBody>
                    <a:bodyPr/>
                    <a:lstStyle/>
                    <a:p>
                      <a:pPr marL="0" marR="0">
                        <a:spcBef>
                          <a:spcPts val="400"/>
                        </a:spcBef>
                        <a:spcAft>
                          <a:spcPts val="0"/>
                        </a:spcAft>
                      </a:pPr>
                      <a:r>
                        <a:rPr lang="en-US" sz="1100" b="1" dirty="0">
                          <a:latin typeface="Arial Narrow" pitchFamily="34" charset="0"/>
                          <a:ea typeface="Times New Roman"/>
                          <a:cs typeface="Times New Roman"/>
                        </a:rPr>
                        <a:t>INTERACTION</a:t>
                      </a:r>
                      <a:endParaRPr lang="en-US" sz="1100" dirty="0">
                        <a:latin typeface="Arial Narrow" pitchFamily="34" charset="0"/>
                        <a:ea typeface="Times New Roman"/>
                        <a:cs typeface="Times New Roman"/>
                      </a:endParaRP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100" b="1" dirty="0">
                          <a:latin typeface="Arial Narrow" pitchFamily="34" charset="0"/>
                          <a:ea typeface="Times New Roman"/>
                          <a:cs typeface="Times New Roman"/>
                        </a:rPr>
                        <a:t>Provide generalized interfaces necessary for presentation, communication, and interaction of PI and relevant information associated with PI; encompasses functionality such as user interfaces, system-to-system information exchanges, and agents</a:t>
                      </a: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1100" dirty="0">
                          <a:latin typeface="Arial Narrow" pitchFamily="34" charset="0"/>
                          <a:ea typeface="Times New Roman"/>
                          <a:cs typeface="Times New Roman"/>
                        </a:rPr>
                        <a:t>information presentation and communication</a:t>
                      </a:r>
                    </a:p>
                  </a:txBody>
                  <a:tcPr marL="69382" marR="69382" marT="43439" marB="43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411">
                <a:tc>
                  <a:txBody>
                    <a:bodyPr/>
                    <a:lstStyle/>
                    <a:p>
                      <a:pPr marL="0" marR="0">
                        <a:spcBef>
                          <a:spcPts val="400"/>
                        </a:spcBef>
                        <a:spcAft>
                          <a:spcPts val="0"/>
                        </a:spcAft>
                      </a:pPr>
                      <a:r>
                        <a:rPr lang="en-US" sz="1100" b="1" dirty="0">
                          <a:latin typeface="Arial Narrow" pitchFamily="34" charset="0"/>
                          <a:ea typeface="Times New Roman"/>
                          <a:cs typeface="Times New Roman"/>
                        </a:rPr>
                        <a:t>ACCESS</a:t>
                      </a:r>
                      <a:endParaRPr lang="en-US" sz="1100" dirty="0">
                        <a:latin typeface="Arial Narrow" pitchFamily="34" charset="0"/>
                        <a:ea typeface="Times New Roman"/>
                        <a:cs typeface="Times New Roman"/>
                      </a:endParaRP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400"/>
                        </a:spcAft>
                      </a:pPr>
                      <a:r>
                        <a:rPr lang="en-US" sz="1100" b="1" dirty="0">
                          <a:latin typeface="Arial Narrow" pitchFamily="34" charset="0"/>
                          <a:ea typeface="Times New Roman"/>
                          <a:cs typeface="Times New Roman"/>
                        </a:rPr>
                        <a:t>Enable data-subject Actors, as required and/or allowed by permission, policy, or regulation, to review their PI that is held within a Domain and propose changes and/or corrections to their PI </a:t>
                      </a:r>
                    </a:p>
                  </a:txBody>
                  <a:tcPr marL="69382" marR="69382" marT="43439" marB="434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1100" dirty="0">
                          <a:solidFill>
                            <a:srgbClr val="000000"/>
                          </a:solidFill>
                          <a:latin typeface="Arial Narrow" pitchFamily="34" charset="0"/>
                          <a:ea typeface="Times New Roman"/>
                          <a:cs typeface="Arial"/>
                        </a:rPr>
                        <a:t>View and propose changes to stored PI </a:t>
                      </a:r>
                      <a:endParaRPr lang="en-US" sz="1100" dirty="0">
                        <a:latin typeface="Arial Narrow" pitchFamily="34" charset="0"/>
                        <a:ea typeface="Times New Roman"/>
                        <a:cs typeface="Times New Roman"/>
                      </a:endParaRPr>
                    </a:p>
                  </a:txBody>
                  <a:tcPr marL="69382" marR="69382" marT="43439" marB="43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Select Mechanisms Supporting the Services</a:t>
            </a:r>
            <a:endParaRPr lang="en-US" sz="3200" b="1" dirty="0">
              <a:latin typeface="Arial" pitchFamily="34" charset="0"/>
              <a:cs typeface="Arial" pitchFamily="34" charset="0"/>
            </a:endParaRPr>
          </a:p>
        </p:txBody>
      </p:sp>
      <p:sp>
        <p:nvSpPr>
          <p:cNvPr id="3" name="Content Placeholder 2"/>
          <p:cNvSpPr>
            <a:spLocks noGrp="1"/>
          </p:cNvSpPr>
          <p:nvPr>
            <p:ph idx="1"/>
          </p:nvPr>
        </p:nvSpPr>
        <p:spPr/>
        <p:txBody>
          <a:bodyPr/>
          <a:lstStyle/>
          <a:p>
            <a:pPr marL="342900" lvl="1" indent="-342900">
              <a:buFont typeface="Arial" pitchFamily="34" charset="0"/>
              <a:buChar char="•"/>
            </a:pPr>
            <a:endParaRPr lang="en-US" dirty="0" smtClean="0"/>
          </a:p>
          <a:p>
            <a:pPr marL="342900" lvl="1" indent="-342900">
              <a:buFont typeface="Arial" pitchFamily="34" charset="0"/>
              <a:buChar char="•"/>
            </a:pPr>
            <a:endParaRPr lang="en-US" dirty="0" smtClean="0"/>
          </a:p>
          <a:p>
            <a:pPr marL="342900" lvl="1" indent="-342900">
              <a:buFont typeface="Arial" pitchFamily="34" charset="0"/>
              <a:buChar char="•"/>
            </a:pPr>
            <a:r>
              <a:rPr lang="en-US" sz="2400" dirty="0" smtClean="0">
                <a:latin typeface="Arial" pitchFamily="34" charset="0"/>
                <a:cs typeface="Arial" pitchFamily="34" charset="0"/>
              </a:rPr>
              <a:t>Define the Business Process and Technical Mechanisms Needed to Support Services</a:t>
            </a:r>
          </a:p>
          <a:p>
            <a:pPr marL="342900" lvl="1" indent="-342900">
              <a:buNone/>
            </a:pPr>
            <a:r>
              <a:rPr lang="en-US" dirty="0" smtClean="0">
                <a:latin typeface="Arial" pitchFamily="34" charset="0"/>
                <a:cs typeface="Arial" pitchFamily="34" charset="0"/>
              </a:rPr>
              <a:t> </a:t>
            </a:r>
          </a:p>
          <a:p>
            <a:pPr lvl="1"/>
            <a:r>
              <a:rPr lang="en-US" sz="2400" dirty="0" smtClean="0">
                <a:latin typeface="Arial" pitchFamily="34" charset="0"/>
                <a:cs typeface="Arial" pitchFamily="34" charset="0"/>
              </a:rPr>
              <a:t>Implementation Functions and Technologies</a:t>
            </a:r>
          </a:p>
          <a:p>
            <a:pPr lvl="1">
              <a:buNone/>
            </a:pPr>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Business Practices</a:t>
            </a:r>
          </a:p>
          <a:p>
            <a:pPr marL="342900" lvl="1" indent="-342900">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Iterative Risk Analysis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310642" y="1727861"/>
            <a:ext cx="8536792" cy="5130139"/>
          </a:xfrm>
        </p:spPr>
        <p:txBody>
          <a:bodyPr/>
          <a:lstStyle/>
          <a:p>
            <a:pPr lvl="1"/>
            <a:endParaRPr lang="en-US" dirty="0" smtClean="0"/>
          </a:p>
          <a:p>
            <a:pPr lvl="1"/>
            <a:r>
              <a:rPr lang="en-US" sz="2400" dirty="0" smtClean="0">
                <a:latin typeface="Arial" pitchFamily="34" charset="0"/>
                <a:cs typeface="Arial" pitchFamily="34" charset="0"/>
              </a:rPr>
              <a:t>Detailed Operational Risk Assessment across Use Case and PI Lifecycle</a:t>
            </a:r>
          </a:p>
          <a:p>
            <a:pPr lvl="1">
              <a:buNone/>
            </a:pPr>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Lifecycle Weaknesses and Risk Evaluation</a:t>
            </a:r>
          </a:p>
          <a:p>
            <a:pPr lvl="1">
              <a:buNone/>
            </a:pPr>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Control, Mechanisms, Operational requirements Policy and Other Modifications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Use Case example</a:t>
            </a:r>
            <a:endParaRPr lang="en-US" sz="3200" dirty="0"/>
          </a:p>
        </p:txBody>
      </p:sp>
      <p:sp>
        <p:nvSpPr>
          <p:cNvPr id="3" name="Text Placeholder 2"/>
          <p:cNvSpPr>
            <a:spLocks noGrp="1"/>
          </p:cNvSpPr>
          <p:nvPr>
            <p:ph type="body" idx="1"/>
          </p:nvPr>
        </p:nvSpPr>
        <p:spPr/>
        <p:txBody>
          <a:bodyPr/>
          <a:lstStyle/>
          <a:p>
            <a:r>
              <a:rPr lang="en-US" sz="2400" b="1" dirty="0" smtClean="0">
                <a:solidFill>
                  <a:schemeClr val="tx1"/>
                </a:solidFill>
                <a:latin typeface="Arial" pitchFamily="34" charset="0"/>
                <a:cs typeface="Arial" pitchFamily="34" charset="0"/>
              </a:rPr>
              <a:t>Thank you</a:t>
            </a:r>
          </a:p>
          <a:p>
            <a:r>
              <a:rPr lang="en-US" sz="2400" b="1" dirty="0" smtClean="0">
                <a:solidFill>
                  <a:schemeClr val="tx1"/>
                </a:solidFill>
                <a:latin typeface="Arial" pitchFamily="34" charset="0"/>
                <a:cs typeface="Arial" pitchFamily="34" charset="0"/>
                <a:hlinkClick r:id="rId2"/>
              </a:rPr>
              <a:t>John.t.sabo@ca.com</a:t>
            </a:r>
            <a:endParaRPr lang="en-US" sz="2400" b="1" dirty="0" smtClean="0">
              <a:solidFill>
                <a:schemeClr val="tx1"/>
              </a:solidFill>
              <a:latin typeface="Arial" pitchFamily="34" charset="0"/>
              <a:cs typeface="Arial" pitchFamily="34" charset="0"/>
            </a:endParaRPr>
          </a:p>
          <a:p>
            <a:r>
              <a:rPr lang="en-US" sz="2400" b="1" dirty="0" smtClean="0">
                <a:solidFill>
                  <a:schemeClr val="tx1"/>
                </a:solidFill>
                <a:latin typeface="Arial" pitchFamily="34" charset="0"/>
                <a:cs typeface="Arial" pitchFamily="34" charset="0"/>
                <a:hlinkClick r:id="rId3"/>
              </a:rPr>
              <a:t>www.ca.com</a:t>
            </a:r>
            <a:endParaRPr lang="en-US" sz="2400" b="1" dirty="0" smtClean="0">
              <a:solidFill>
                <a:schemeClr val="tx1"/>
              </a:solidFill>
              <a:latin typeface="Arial" pitchFamily="34" charset="0"/>
              <a:cs typeface="Arial" pitchFamily="34" charset="0"/>
            </a:endParaRPr>
          </a:p>
          <a:p>
            <a:endParaRPr lang="en-US" sz="2400" b="1" dirty="0" smtClean="0">
              <a:solidFill>
                <a:schemeClr val="tx1"/>
              </a:solidFill>
              <a:latin typeface="Arial" pitchFamily="34" charset="0"/>
              <a:cs typeface="Arial" pitchFamily="34" charset="0"/>
            </a:endParaRPr>
          </a:p>
          <a:p>
            <a:endParaRPr lang="en-US" sz="2400" b="1" dirty="0" smtClean="0">
              <a:solidFill>
                <a:schemeClr val="tx1"/>
              </a:solidFill>
              <a:latin typeface="Arial" pitchFamily="34" charset="0"/>
              <a:cs typeface="Arial" pitchFamily="34" charset="0"/>
            </a:endParaRPr>
          </a:p>
          <a:p>
            <a:r>
              <a:rPr lang="en-US" sz="2400" b="1" dirty="0" smtClean="0">
                <a:solidFill>
                  <a:schemeClr val="tx1"/>
                </a:solidFill>
                <a:latin typeface="Arial" pitchFamily="34" charset="0"/>
                <a:cs typeface="Arial" pitchFamily="34" charset="0"/>
              </a:rPr>
              <a:t>www.oasis-open.org</a:t>
            </a:r>
            <a:endParaRPr lang="en-US" sz="2400" b="1" dirty="0">
              <a:solidFill>
                <a:schemeClr val="tx1"/>
              </a:solidFill>
              <a:latin typeface="Arial" pitchFamily="34" charset="0"/>
              <a:cs typeface="Arial" pitchFamily="34" charset="0"/>
            </a:endParaRPr>
          </a:p>
        </p:txBody>
      </p:sp>
      <p:pic>
        <p:nvPicPr>
          <p:cNvPr id="4" name="Picture 3" descr="http://www1.gotomeeting.com/g2w/images/735745448/10217233011136752/embed.jpg"/>
          <p:cNvPicPr>
            <a:picLocks noChangeAspect="1" noChangeArrowheads="1"/>
          </p:cNvPicPr>
          <p:nvPr/>
        </p:nvPicPr>
        <p:blipFill>
          <a:blip r:embed="rId4"/>
          <a:srcRect/>
          <a:stretch>
            <a:fillRect/>
          </a:stretch>
        </p:blipFill>
        <p:spPr bwMode="auto">
          <a:xfrm>
            <a:off x="679642" y="4425696"/>
            <a:ext cx="2808514" cy="29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Arial" pitchFamily="34" charset="0"/>
                <a:cs typeface="Arial" pitchFamily="34" charset="0"/>
              </a:rPr>
              <a:t>Additional</a:t>
            </a:r>
            <a:br>
              <a:rPr lang="en-US" dirty="0" smtClean="0">
                <a:latin typeface="Arial" pitchFamily="34" charset="0"/>
                <a:cs typeface="Arial" pitchFamily="34" charset="0"/>
              </a:rPr>
            </a:br>
            <a:r>
              <a:rPr lang="en-US" dirty="0" smtClean="0">
                <a:latin typeface="Arial" pitchFamily="34" charset="0"/>
                <a:cs typeface="Arial" pitchFamily="34" charset="0"/>
              </a:rPr>
              <a:t>Considerations:</a:t>
            </a:r>
            <a:br>
              <a:rPr lang="en-US" dirty="0" smtClean="0">
                <a:latin typeface="Arial" pitchFamily="34" charset="0"/>
                <a:cs typeface="Arial" pitchFamily="34" charset="0"/>
              </a:rPr>
            </a:br>
            <a:r>
              <a:rPr lang="en-US" dirty="0" smtClean="0">
                <a:latin typeface="Arial" pitchFamily="34" charset="0"/>
                <a:cs typeface="Arial" pitchFamily="34" charset="0"/>
              </a:rPr>
              <a:t>Operational FIP/Ps</a:t>
            </a:r>
            <a:endParaRPr lang="en-US"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Operational FIP/Ps (1)</a:t>
            </a:r>
            <a:endParaRPr lang="en-US" dirty="0">
              <a:latin typeface="Arial" pitchFamily="34" charset="0"/>
              <a:cs typeface="Arial" pitchFamily="34" charset="0"/>
            </a:endParaRPr>
          </a:p>
        </p:txBody>
      </p:sp>
      <p:sp>
        <p:nvSpPr>
          <p:cNvPr id="3" name="Content Placeholder 2"/>
          <p:cNvSpPr>
            <a:spLocks noGrp="1"/>
          </p:cNvSpPr>
          <p:nvPr>
            <p:ph sz="half" idx="1"/>
          </p:nvPr>
        </p:nvSpPr>
        <p:spPr/>
        <p:txBody>
          <a:bodyPr/>
          <a:lstStyle/>
          <a:p>
            <a:r>
              <a:rPr lang="en-US" sz="2000" b="1" dirty="0" smtClean="0">
                <a:latin typeface="Arial" pitchFamily="34" charset="0"/>
                <a:cs typeface="Arial" pitchFamily="34" charset="0"/>
              </a:rPr>
              <a:t>Accountability:</a:t>
            </a:r>
            <a:r>
              <a:rPr lang="en-US" sz="2000" dirty="0" smtClean="0">
                <a:latin typeface="Arial" pitchFamily="34" charset="0"/>
                <a:cs typeface="Arial" pitchFamily="34" charset="0"/>
              </a:rPr>
              <a:t> Functionality enabling reporting by the business process and technical systems which implement privacy policies, to the individual or entity accountable for ensuring compliance with those policies, with optional linkages to redress and sanctions.</a:t>
            </a:r>
          </a:p>
          <a:p>
            <a:r>
              <a:rPr lang="en-US" sz="2000" b="1" dirty="0" smtClean="0">
                <a:latin typeface="Arial" pitchFamily="34" charset="0"/>
                <a:cs typeface="Arial" pitchFamily="34" charset="0"/>
              </a:rPr>
              <a:t>Notice</a:t>
            </a:r>
            <a:r>
              <a:rPr lang="en-US" sz="2000" dirty="0" smtClean="0">
                <a:latin typeface="Arial" pitchFamily="34" charset="0"/>
                <a:cs typeface="Arial" pitchFamily="34" charset="0"/>
              </a:rPr>
              <a:t>: Functionality providing Information, in the context of a specified use, regarding an entity’s privacy policies and practices including: definition of the Personal Information collected; its use (purpose specification); its disclosure to parties within or external to the entity; practices associated with the maintenance and protection of the information; options available to the individual regarding the collector’s privacy practices; retention and deletion; changes made to policies or practices; and other information provided to the individual at designated times and under designated circumstances.</a:t>
            </a:r>
          </a:p>
          <a:p>
            <a:pPr>
              <a:buNone/>
            </a:pPr>
            <a:endParaRPr lang="en-US" sz="2000" dirty="0" smtClean="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Operational FIP/Ps  (2)</a:t>
            </a:r>
            <a:endParaRPr lang="en-US" dirty="0">
              <a:latin typeface="Arial" pitchFamily="34" charset="0"/>
              <a:cs typeface="Arial" pitchFamily="34" charset="0"/>
            </a:endParaRPr>
          </a:p>
        </p:txBody>
      </p:sp>
      <p:sp>
        <p:nvSpPr>
          <p:cNvPr id="3" name="Content Placeholder 2"/>
          <p:cNvSpPr>
            <a:spLocks noGrp="1"/>
          </p:cNvSpPr>
          <p:nvPr>
            <p:ph sz="half" idx="1"/>
          </p:nvPr>
        </p:nvSpPr>
        <p:spPr/>
        <p:txBody>
          <a:bodyPr/>
          <a:lstStyle/>
          <a:p>
            <a:r>
              <a:rPr lang="en-US" sz="2000" b="1" dirty="0" smtClean="0">
                <a:latin typeface="Arial" pitchFamily="34" charset="0"/>
                <a:cs typeface="Arial" pitchFamily="34" charset="0"/>
              </a:rPr>
              <a:t>Consent</a:t>
            </a:r>
            <a:r>
              <a:rPr lang="en-US" sz="2000" dirty="0" smtClean="0">
                <a:latin typeface="Arial" pitchFamily="34" charset="0"/>
                <a:cs typeface="Arial" pitchFamily="34" charset="0"/>
              </a:rPr>
              <a:t>: Functionality, including support for Sensitive Information, Informed Consent, Change of Use Consent, and Consequences of Consent Denial, enabling individuals to agree to allow the collection and/or specific uses of some or all of their Personal Information either through an affirmative process (opt-in) or implied (not choosing to opt-out when this option is provided).</a:t>
            </a:r>
          </a:p>
          <a:p>
            <a:r>
              <a:rPr lang="en-US" sz="2000" b="1" dirty="0" smtClean="0">
                <a:latin typeface="Arial" pitchFamily="34" charset="0"/>
                <a:cs typeface="Arial" pitchFamily="34" charset="0"/>
              </a:rPr>
              <a:t>Collection Limitation and Information Minimization:</a:t>
            </a:r>
            <a:r>
              <a:rPr lang="en-US" sz="2000" dirty="0" smtClean="0">
                <a:latin typeface="Arial" pitchFamily="34" charset="0"/>
                <a:cs typeface="Arial" pitchFamily="34" charset="0"/>
              </a:rPr>
              <a:t> Functionality exercised by the information collector or information user to limit the information collected, processed, communicated and stored to the minimum necessary to achieve a stated purpose and, when required, demonstrably collected by fair and lawful means.</a:t>
            </a:r>
          </a:p>
          <a:p>
            <a:endParaRPr lang="en-US" sz="2000" dirty="0" smtClean="0"/>
          </a:p>
          <a:p>
            <a:pPr>
              <a:buNone/>
            </a:pPr>
            <a:endParaRPr lang="en-U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C93750F-32D4-4E04-8586-75FE0413DAE9}" type="slidenum">
              <a:rPr lang="en-US" smtClean="0"/>
              <a:pPr>
                <a:defRPr/>
              </a:pPr>
              <a:t>3</a:t>
            </a:fld>
            <a:endParaRPr lang="en-US" dirty="0"/>
          </a:p>
        </p:txBody>
      </p:sp>
      <p:sp>
        <p:nvSpPr>
          <p:cNvPr id="3" name="Footer Placeholder 2"/>
          <p:cNvSpPr>
            <a:spLocks noGrp="1"/>
          </p:cNvSpPr>
          <p:nvPr>
            <p:ph type="ftr" sz="quarter" idx="11"/>
          </p:nvPr>
        </p:nvSpPr>
        <p:spPr/>
        <p:txBody>
          <a:bodyPr/>
          <a:lstStyle/>
          <a:p>
            <a:pPr>
              <a:defRPr/>
            </a:pPr>
            <a:r>
              <a:rPr lang="en-US" smtClean="0"/>
              <a:t>May 16, 2010     [Presentation Name via Insert tab &gt; Header &amp; Footer]      Copyright © 2010 CA</a:t>
            </a:r>
            <a:endParaRPr lang="en-US" dirty="0"/>
          </a:p>
        </p:txBody>
      </p:sp>
      <p:pic>
        <p:nvPicPr>
          <p:cNvPr id="4" name="Picture 3" descr="Health IT Image.png"/>
          <p:cNvPicPr>
            <a:picLocks noChangeAspect="1"/>
          </p:cNvPicPr>
          <p:nvPr/>
        </p:nvPicPr>
        <p:blipFill>
          <a:blip r:embed="rId2"/>
          <a:stretch>
            <a:fillRect/>
          </a:stretch>
        </p:blipFill>
        <p:spPr>
          <a:xfrm>
            <a:off x="771140" y="756921"/>
            <a:ext cx="3137776" cy="2142689"/>
          </a:xfrm>
          <a:prstGeom prst="rect">
            <a:avLst/>
          </a:prstGeom>
        </p:spPr>
      </p:pic>
      <p:sp>
        <p:nvSpPr>
          <p:cNvPr id="5" name="TextBox 4"/>
          <p:cNvSpPr txBox="1"/>
          <p:nvPr/>
        </p:nvSpPr>
        <p:spPr>
          <a:xfrm>
            <a:off x="1022684" y="324852"/>
            <a:ext cx="2505814" cy="369332"/>
          </a:xfrm>
          <a:prstGeom prst="rect">
            <a:avLst/>
          </a:prstGeom>
          <a:noFill/>
        </p:spPr>
        <p:txBody>
          <a:bodyPr wrap="none" rtlCol="0">
            <a:spAutoFit/>
          </a:bodyPr>
          <a:lstStyle/>
          <a:p>
            <a:r>
              <a:rPr lang="en-US" dirty="0" smtClean="0"/>
              <a:t>U.S. State of Maryland</a:t>
            </a:r>
            <a:endParaRPr lang="en-US" dirty="0"/>
          </a:p>
        </p:txBody>
      </p:sp>
      <p:sp>
        <p:nvSpPr>
          <p:cNvPr id="6" name="TextBox 5"/>
          <p:cNvSpPr txBox="1"/>
          <p:nvPr/>
        </p:nvSpPr>
        <p:spPr>
          <a:xfrm>
            <a:off x="4543927" y="320841"/>
            <a:ext cx="2929007" cy="369332"/>
          </a:xfrm>
          <a:prstGeom prst="rect">
            <a:avLst/>
          </a:prstGeom>
          <a:noFill/>
        </p:spPr>
        <p:txBody>
          <a:bodyPr wrap="none" rtlCol="0">
            <a:spAutoFit/>
          </a:bodyPr>
          <a:lstStyle/>
          <a:p>
            <a:r>
              <a:rPr lang="en-US" dirty="0" smtClean="0"/>
              <a:t>U.S. State of Pennsylvania</a:t>
            </a:r>
            <a:endParaRPr lang="en-US" dirty="0"/>
          </a:p>
        </p:txBody>
      </p:sp>
      <p:sp>
        <p:nvSpPr>
          <p:cNvPr id="7" name="TextBox 6"/>
          <p:cNvSpPr txBox="1"/>
          <p:nvPr/>
        </p:nvSpPr>
        <p:spPr>
          <a:xfrm>
            <a:off x="1102895" y="3388895"/>
            <a:ext cx="2608406" cy="369332"/>
          </a:xfrm>
          <a:prstGeom prst="rect">
            <a:avLst/>
          </a:prstGeom>
          <a:noFill/>
        </p:spPr>
        <p:txBody>
          <a:bodyPr wrap="none" rtlCol="0">
            <a:spAutoFit/>
          </a:bodyPr>
          <a:lstStyle/>
          <a:p>
            <a:r>
              <a:rPr lang="en-US" dirty="0" smtClean="0"/>
              <a:t>State of Jalisco, Mexico</a:t>
            </a:r>
            <a:endParaRPr lang="en-US" dirty="0"/>
          </a:p>
        </p:txBody>
      </p:sp>
      <p:sp>
        <p:nvSpPr>
          <p:cNvPr id="8" name="TextBox 7"/>
          <p:cNvSpPr txBox="1"/>
          <p:nvPr/>
        </p:nvSpPr>
        <p:spPr>
          <a:xfrm>
            <a:off x="4856748" y="3388893"/>
            <a:ext cx="3095719" cy="369332"/>
          </a:xfrm>
          <a:prstGeom prst="rect">
            <a:avLst/>
          </a:prstGeom>
          <a:noFill/>
        </p:spPr>
        <p:txBody>
          <a:bodyPr wrap="none" rtlCol="0">
            <a:spAutoFit/>
          </a:bodyPr>
          <a:lstStyle/>
          <a:p>
            <a:r>
              <a:rPr lang="en-US" dirty="0" smtClean="0"/>
              <a:t>Province of Ontario, Canada</a:t>
            </a:r>
            <a:endParaRPr lang="en-US" dirty="0"/>
          </a:p>
        </p:txBody>
      </p:sp>
      <p:pic>
        <p:nvPicPr>
          <p:cNvPr id="9" name="Picture 8" descr="Health IT Image.png"/>
          <p:cNvPicPr>
            <a:picLocks noChangeAspect="1"/>
          </p:cNvPicPr>
          <p:nvPr/>
        </p:nvPicPr>
        <p:blipFill>
          <a:blip r:embed="rId2"/>
          <a:stretch>
            <a:fillRect/>
          </a:stretch>
        </p:blipFill>
        <p:spPr>
          <a:xfrm>
            <a:off x="4496919" y="644626"/>
            <a:ext cx="3137776" cy="2142689"/>
          </a:xfrm>
          <a:prstGeom prst="rect">
            <a:avLst/>
          </a:prstGeom>
        </p:spPr>
      </p:pic>
      <p:pic>
        <p:nvPicPr>
          <p:cNvPr id="10" name="Picture 9" descr="Health IT Image.png"/>
          <p:cNvPicPr>
            <a:picLocks noChangeAspect="1"/>
          </p:cNvPicPr>
          <p:nvPr/>
        </p:nvPicPr>
        <p:blipFill>
          <a:blip r:embed="rId2"/>
          <a:stretch>
            <a:fillRect/>
          </a:stretch>
        </p:blipFill>
        <p:spPr>
          <a:xfrm>
            <a:off x="851351" y="3796900"/>
            <a:ext cx="3137776" cy="2142689"/>
          </a:xfrm>
          <a:prstGeom prst="rect">
            <a:avLst/>
          </a:prstGeom>
        </p:spPr>
      </p:pic>
      <p:pic>
        <p:nvPicPr>
          <p:cNvPr id="11" name="Picture 10" descr="Health IT Image.png"/>
          <p:cNvPicPr>
            <a:picLocks noChangeAspect="1"/>
          </p:cNvPicPr>
          <p:nvPr/>
        </p:nvPicPr>
        <p:blipFill>
          <a:blip r:embed="rId2"/>
          <a:stretch>
            <a:fillRect/>
          </a:stretch>
        </p:blipFill>
        <p:spPr>
          <a:xfrm>
            <a:off x="4821771" y="3796900"/>
            <a:ext cx="3137776" cy="2142689"/>
          </a:xfrm>
          <a:prstGeom prst="rect">
            <a:avLst/>
          </a:prstGeom>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Operational FIP/Ps  (3)</a:t>
            </a:r>
            <a:endParaRPr lang="en-US" dirty="0">
              <a:latin typeface="Arial" pitchFamily="34" charset="0"/>
              <a:cs typeface="Arial" pitchFamily="34" charset="0"/>
            </a:endParaRPr>
          </a:p>
        </p:txBody>
      </p:sp>
      <p:sp>
        <p:nvSpPr>
          <p:cNvPr id="3" name="Content Placeholder 2"/>
          <p:cNvSpPr>
            <a:spLocks noGrp="1"/>
          </p:cNvSpPr>
          <p:nvPr>
            <p:ph sz="half" idx="1"/>
          </p:nvPr>
        </p:nvSpPr>
        <p:spPr/>
        <p:txBody>
          <a:bodyPr/>
          <a:lstStyle/>
          <a:p>
            <a:r>
              <a:rPr lang="en-US" sz="1800" b="1" dirty="0" smtClean="0">
                <a:latin typeface="Arial" pitchFamily="34" charset="0"/>
                <a:cs typeface="Arial" pitchFamily="34" charset="0"/>
              </a:rPr>
              <a:t>Use Limitation</a:t>
            </a:r>
            <a:r>
              <a:rPr lang="en-US" sz="1800" dirty="0" smtClean="0">
                <a:latin typeface="Arial" pitchFamily="34" charset="0"/>
                <a:cs typeface="Arial" pitchFamily="34" charset="0"/>
              </a:rPr>
              <a:t>: Functionality exercised by the information collector or information user to ensure that Personal Information will not be used for purposes other than those specified and accepted by the individual or provided by law, and not maintained longer than necessary for the stated purposes.</a:t>
            </a:r>
            <a:r>
              <a:rPr lang="en-US" sz="1800" b="1" dirty="0" smtClean="0">
                <a:latin typeface="Arial" pitchFamily="34" charset="0"/>
                <a:cs typeface="Arial" pitchFamily="34" charset="0"/>
              </a:rPr>
              <a:t> </a:t>
            </a:r>
            <a:endParaRPr lang="en-US" sz="1800" dirty="0" smtClean="0">
              <a:latin typeface="Arial" pitchFamily="34" charset="0"/>
              <a:cs typeface="Arial" pitchFamily="34" charset="0"/>
            </a:endParaRPr>
          </a:p>
          <a:p>
            <a:r>
              <a:rPr lang="en-US" sz="1800" b="1" dirty="0" smtClean="0">
                <a:latin typeface="Arial" pitchFamily="34" charset="0"/>
                <a:cs typeface="Arial" pitchFamily="34" charset="0"/>
              </a:rPr>
              <a:t>Disclosure:</a:t>
            </a:r>
            <a:r>
              <a:rPr lang="en-US" sz="1800" dirty="0" smtClean="0">
                <a:latin typeface="Arial" pitchFamily="34" charset="0"/>
                <a:cs typeface="Arial" pitchFamily="34" charset="0"/>
              </a:rPr>
              <a:t> Functionality enabling the release, transfer, provision of access to, use for new purposes, or divulging in any other manner, Personal Information held by an entity in accordance with notice and consent permissions and/or applicable laws and functionality making known the information collectors policies to external parties receiving the information.</a:t>
            </a:r>
          </a:p>
          <a:p>
            <a:r>
              <a:rPr lang="en-US" sz="1800" b="1" dirty="0" smtClean="0">
                <a:latin typeface="Arial" pitchFamily="34" charset="0"/>
                <a:cs typeface="Arial" pitchFamily="34" charset="0"/>
              </a:rPr>
              <a:t>Access and Correction:</a:t>
            </a:r>
            <a:r>
              <a:rPr lang="en-US" sz="1800" dirty="0" smtClean="0">
                <a:latin typeface="Arial" pitchFamily="34" charset="0"/>
                <a:cs typeface="Arial" pitchFamily="34" charset="0"/>
              </a:rPr>
              <a:t> Functionality allowing individuals having adequate proof of identity to discover from an entity, or discover and/or correct or delete, their Personal Information, at specified costs and within specified time constraints; and functionality providing notice of denial of access and options for challenging denial when specified.</a:t>
            </a:r>
          </a:p>
          <a:p>
            <a:endParaRPr lang="en-US" sz="1800" dirty="0" smtClean="0"/>
          </a:p>
          <a:p>
            <a:pPr>
              <a:buNone/>
            </a:pPr>
            <a:endParaRPr lang="en-US" sz="18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Operational FIP/Ps  (4)</a:t>
            </a:r>
            <a:endParaRPr lang="en-US" dirty="0">
              <a:latin typeface="Arial" pitchFamily="34" charset="0"/>
              <a:cs typeface="Arial" pitchFamily="34" charset="0"/>
            </a:endParaRPr>
          </a:p>
        </p:txBody>
      </p:sp>
      <p:sp>
        <p:nvSpPr>
          <p:cNvPr id="3" name="Content Placeholder 2"/>
          <p:cNvSpPr>
            <a:spLocks noGrp="1"/>
          </p:cNvSpPr>
          <p:nvPr>
            <p:ph sz="half" idx="1"/>
          </p:nvPr>
        </p:nvSpPr>
        <p:spPr/>
        <p:txBody>
          <a:bodyPr/>
          <a:lstStyle/>
          <a:p>
            <a:r>
              <a:rPr lang="en-US" sz="1800" b="1" dirty="0" smtClean="0">
                <a:latin typeface="Arial" pitchFamily="34" charset="0"/>
                <a:cs typeface="Arial" pitchFamily="34" charset="0"/>
              </a:rPr>
              <a:t>Security/Safeguards:</a:t>
            </a:r>
            <a:r>
              <a:rPr lang="en-US" sz="1800" dirty="0" smtClean="0">
                <a:latin typeface="Arial" pitchFamily="34" charset="0"/>
                <a:cs typeface="Arial" pitchFamily="34" charset="0"/>
              </a:rPr>
              <a:t> Functionality that ensures the confidentiality, availability and integrity of Personal Information collected, used, communicated, maintained, and stored; and that ensures specified Personal Information will be de-identified and/or destroyed as required.</a:t>
            </a:r>
          </a:p>
          <a:p>
            <a:r>
              <a:rPr lang="en-US" sz="1800" dirty="0" smtClean="0">
                <a:latin typeface="Arial" pitchFamily="34" charset="0"/>
                <a:cs typeface="Arial" pitchFamily="34" charset="0"/>
              </a:rPr>
              <a:t> </a:t>
            </a:r>
            <a:r>
              <a:rPr lang="en-US" sz="1800" b="1" dirty="0" smtClean="0">
                <a:latin typeface="Arial" pitchFamily="34" charset="0"/>
                <a:cs typeface="Arial" pitchFamily="34" charset="0"/>
              </a:rPr>
              <a:t>Information Quality:</a:t>
            </a:r>
            <a:r>
              <a:rPr lang="en-US" sz="1800" dirty="0" smtClean="0">
                <a:latin typeface="Arial" pitchFamily="34" charset="0"/>
                <a:cs typeface="Arial" pitchFamily="34" charset="0"/>
              </a:rPr>
              <a:t> Functionality that ensures that information collected and used is adequate for purpose, relevant for purpose, accurate at time of use, and, where specified, kept up to date, corrected or destroyed.</a:t>
            </a:r>
          </a:p>
          <a:p>
            <a:r>
              <a:rPr lang="en-US" sz="1800" dirty="0" smtClean="0">
                <a:latin typeface="Arial" pitchFamily="34" charset="0"/>
                <a:cs typeface="Arial" pitchFamily="34" charset="0"/>
              </a:rPr>
              <a:t> </a:t>
            </a:r>
            <a:r>
              <a:rPr lang="en-US" sz="1800" b="1" dirty="0" smtClean="0">
                <a:latin typeface="Arial" pitchFamily="34" charset="0"/>
                <a:cs typeface="Arial" pitchFamily="34" charset="0"/>
              </a:rPr>
              <a:t>Enforcement:</a:t>
            </a:r>
            <a:r>
              <a:rPr lang="en-US" sz="1800" dirty="0" smtClean="0">
                <a:latin typeface="Arial" pitchFamily="34" charset="0"/>
                <a:cs typeface="Arial" pitchFamily="34" charset="0"/>
              </a:rPr>
              <a:t> Functionality ensuring compliance with privacy policies, agreements and legal requirements and to give individuals a means of filing complaints of compliance violations and having them addressed, including recourse for violations of law, agreements and policies.</a:t>
            </a:r>
          </a:p>
          <a:p>
            <a:r>
              <a:rPr lang="en-US" sz="1800" dirty="0" smtClean="0">
                <a:latin typeface="Arial" pitchFamily="34" charset="0"/>
                <a:cs typeface="Arial" pitchFamily="34" charset="0"/>
              </a:rPr>
              <a:t> </a:t>
            </a:r>
            <a:r>
              <a:rPr lang="en-US" sz="1800" b="1" dirty="0" smtClean="0">
                <a:latin typeface="Arial" pitchFamily="34" charset="0"/>
                <a:cs typeface="Arial" pitchFamily="34" charset="0"/>
              </a:rPr>
              <a:t>Openness:</a:t>
            </a:r>
            <a:r>
              <a:rPr lang="en-US" sz="1800" dirty="0" smtClean="0">
                <a:latin typeface="Arial" pitchFamily="34" charset="0"/>
                <a:cs typeface="Arial" pitchFamily="34" charset="0"/>
              </a:rPr>
              <a:t> Functionality making availability to individuals the information collector's or information user's policies and practices relating to their management of Personal Information and for establishing the existence of, nature and purpose of use of Personal Information held about the individuals.</a:t>
            </a:r>
          </a:p>
          <a:p>
            <a:endParaRPr lang="en-US" sz="1800" dirty="0" smtClean="0"/>
          </a:p>
          <a:p>
            <a:endParaRPr lang="en-US" sz="1800" dirty="0" smtClean="0"/>
          </a:p>
          <a:p>
            <a:pPr>
              <a:buNone/>
            </a:pPr>
            <a:endParaRPr lang="en-US" sz="18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Operational FIP/Ps  (5)</a:t>
            </a:r>
            <a:endParaRPr lang="en-US" dirty="0">
              <a:latin typeface="Arial" pitchFamily="34" charset="0"/>
              <a:cs typeface="Arial" pitchFamily="34" charset="0"/>
            </a:endParaRPr>
          </a:p>
        </p:txBody>
      </p:sp>
      <p:sp>
        <p:nvSpPr>
          <p:cNvPr id="3" name="Content Placeholder 2"/>
          <p:cNvSpPr>
            <a:spLocks noGrp="1"/>
          </p:cNvSpPr>
          <p:nvPr>
            <p:ph sz="half" idx="1"/>
          </p:nvPr>
        </p:nvSpPr>
        <p:spPr/>
        <p:txBody>
          <a:bodyPr/>
          <a:lstStyle/>
          <a:p>
            <a:endParaRPr lang="en-US" sz="1800" b="1" dirty="0" smtClean="0"/>
          </a:p>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Anonymity:</a:t>
            </a:r>
            <a:r>
              <a:rPr lang="en-US" sz="1800" dirty="0" smtClean="0">
                <a:latin typeface="Arial" pitchFamily="34" charset="0"/>
                <a:cs typeface="Arial" pitchFamily="34" charset="0"/>
              </a:rPr>
              <a:t> Functionality which renders personal information anonymous so that an individual is no longer identifiable.</a:t>
            </a:r>
          </a:p>
          <a:p>
            <a:pPr>
              <a:buNone/>
            </a:pPr>
            <a:endParaRPr lang="en-US" sz="1800" dirty="0" smtClean="0">
              <a:latin typeface="Arial" pitchFamily="34" charset="0"/>
              <a:cs typeface="Arial" pitchFamily="34" charset="0"/>
            </a:endParaRPr>
          </a:p>
          <a:p>
            <a:r>
              <a:rPr lang="en-US" sz="1800" b="1" dirty="0" smtClean="0">
                <a:latin typeface="Arial" pitchFamily="34" charset="0"/>
                <a:cs typeface="Arial" pitchFamily="34" charset="0"/>
              </a:rPr>
              <a:t>Information Flow:</a:t>
            </a:r>
            <a:r>
              <a:rPr lang="en-US" sz="1800" dirty="0" smtClean="0">
                <a:latin typeface="Arial" pitchFamily="34" charset="0"/>
                <a:cs typeface="Arial" pitchFamily="34" charset="0"/>
              </a:rPr>
              <a:t> Functionality enabling the communication of personal information across geo-political jurisdictions by private or public entities involved in governmental, economic, social or other activities.</a:t>
            </a:r>
          </a:p>
          <a:p>
            <a:pPr>
              <a:buNone/>
            </a:pP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 </a:t>
            </a:r>
            <a:r>
              <a:rPr lang="en-US" sz="1800" b="1" dirty="0" smtClean="0">
                <a:latin typeface="Arial" pitchFamily="34" charset="0"/>
                <a:cs typeface="Arial" pitchFamily="34" charset="0"/>
              </a:rPr>
              <a:t>Sensitivity:</a:t>
            </a:r>
            <a:r>
              <a:rPr lang="en-US" sz="1800" dirty="0" smtClean="0">
                <a:latin typeface="Arial" pitchFamily="34" charset="0"/>
                <a:cs typeface="Arial" pitchFamily="34" charset="0"/>
              </a:rPr>
              <a:t> Functionality that provides special handling, processing, security treatment or other treatment of specified information, as defined by law, regulation or policy. </a:t>
            </a:r>
          </a:p>
          <a:p>
            <a:endParaRPr lang="en-US" sz="1800" dirty="0" smtClean="0"/>
          </a:p>
          <a:p>
            <a:endParaRPr lang="en-US" sz="1800" dirty="0" smtClean="0"/>
          </a:p>
          <a:p>
            <a:pPr>
              <a:buNone/>
            </a:pPr>
            <a:endParaRPr lang="en-US"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What is the Privacy Management Reference Model (PMRM)?</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310642" y="1666504"/>
            <a:ext cx="8536792" cy="4734295"/>
          </a:xfrm>
        </p:spPr>
        <p:txBody>
          <a:bodyPr/>
          <a:lstStyle/>
          <a:p>
            <a:r>
              <a:rPr lang="en-US" sz="2000" dirty="0" smtClean="0">
                <a:latin typeface="Arial" pitchFamily="34" charset="0"/>
                <a:cs typeface="Arial" pitchFamily="34" charset="0"/>
              </a:rPr>
              <a:t>An analytic tool and methodology developed to:</a:t>
            </a:r>
          </a:p>
          <a:p>
            <a:pPr lvl="1"/>
            <a:r>
              <a:rPr lang="en-US" dirty="0" smtClean="0">
                <a:latin typeface="Arial" pitchFamily="34" charset="0"/>
                <a:cs typeface="Arial" pitchFamily="34" charset="0"/>
              </a:rPr>
              <a:t>improve the ability to analyze use cases in which personal information is used, communicated,  processed and stored</a:t>
            </a:r>
          </a:p>
          <a:p>
            <a:pPr lvl="1"/>
            <a:r>
              <a:rPr lang="en-US" dirty="0" smtClean="0">
                <a:latin typeface="Arial" pitchFamily="34" charset="0"/>
                <a:cs typeface="Arial" pitchFamily="34" charset="0"/>
              </a:rPr>
              <a:t>understand and implement appropriate operational privacy management functionality and supporting mechanisms</a:t>
            </a:r>
          </a:p>
          <a:p>
            <a:pPr lvl="1"/>
            <a:r>
              <a:rPr lang="en-US" dirty="0" smtClean="0">
                <a:latin typeface="Arial" pitchFamily="34" charset="0"/>
                <a:cs typeface="Arial" pitchFamily="34" charset="0"/>
              </a:rPr>
              <a:t>achieve compliance across policy and system boundaries</a:t>
            </a:r>
          </a:p>
          <a:p>
            <a:pPr lvl="1"/>
            <a:r>
              <a:rPr lang="en-US" dirty="0" smtClean="0">
                <a:latin typeface="Arial" pitchFamily="34" charset="0"/>
                <a:cs typeface="Arial" pitchFamily="34" charset="0"/>
              </a:rPr>
              <a:t>support  the stakeholders having  an interest in the use case service or application</a:t>
            </a:r>
          </a:p>
          <a:p>
            <a:r>
              <a:rPr lang="en-US" sz="2000" dirty="0" smtClean="0">
                <a:latin typeface="Arial" pitchFamily="34" charset="0"/>
                <a:cs typeface="Arial" pitchFamily="34" charset="0"/>
              </a:rPr>
              <a:t>See </a:t>
            </a:r>
            <a:r>
              <a:rPr lang="en-US" sz="2000" dirty="0" smtClean="0">
                <a:latin typeface="Arial" pitchFamily="34" charset="0"/>
                <a:cs typeface="Arial" pitchFamily="34" charset="0"/>
                <a:hlinkClick r:id="rId2"/>
              </a:rPr>
              <a:t>www.oasis-open.org</a:t>
            </a:r>
            <a:r>
              <a:rPr lang="en-US" sz="2000" dirty="0" smtClean="0">
                <a:latin typeface="Arial" pitchFamily="34" charset="0"/>
                <a:cs typeface="Arial" pitchFamily="34" charset="0"/>
              </a:rPr>
              <a:t> for TC information</a:t>
            </a:r>
          </a:p>
          <a:p>
            <a:r>
              <a:rPr lang="en-US" sz="1400" b="1" u="sng" dirty="0" smtClean="0">
                <a:latin typeface="Arial" pitchFamily="34" charset="0"/>
                <a:cs typeface="Arial" pitchFamily="34" charset="0"/>
                <a:hlinkClick r:id="rId3"/>
              </a:rPr>
              <a:t>http://docs.oasis-open.org/pmrm/PMRM/v1.0/csd01/PMRM-v1.0-csd01.pdf</a:t>
            </a:r>
            <a:r>
              <a:rPr lang="en-US" sz="1400" b="1" dirty="0" smtClean="0">
                <a:latin typeface="Arial" pitchFamily="34" charset="0"/>
                <a:cs typeface="Arial" pitchFamily="34" charset="0"/>
              </a:rPr>
              <a:t> (Authoritative) </a:t>
            </a:r>
          </a:p>
          <a:p>
            <a:r>
              <a:rPr lang="en-US" sz="1400" b="1" u="sng" dirty="0" smtClean="0">
                <a:latin typeface="Arial" pitchFamily="34" charset="0"/>
                <a:cs typeface="Arial" pitchFamily="34" charset="0"/>
                <a:hlinkClick r:id="rId4"/>
              </a:rPr>
              <a:t>http://docs.oasis-open.org/pmrm/PMRM/v1.0/csd01/PMRM-v1.0-csd01.html</a:t>
            </a:r>
            <a:endParaRPr lang="en-US" sz="1400" b="1" dirty="0" smtClean="0">
              <a:latin typeface="Arial" pitchFamily="34" charset="0"/>
              <a:cs typeface="Arial" pitchFamily="34" charset="0"/>
            </a:endParaRPr>
          </a:p>
          <a:p>
            <a:r>
              <a:rPr lang="en-US" sz="1400" b="1" u="sng" dirty="0" smtClean="0">
                <a:latin typeface="Arial" pitchFamily="34" charset="0"/>
                <a:cs typeface="Arial" pitchFamily="34" charset="0"/>
                <a:hlinkClick r:id="rId5"/>
              </a:rPr>
              <a:t>http://docs.oasis-open.org/pmrm/PMRM/v1.0/csd01/PMRM-v1.0-csd01.doc</a:t>
            </a:r>
            <a:r>
              <a:rPr lang="en-US" sz="1400" b="1" dirty="0" smtClean="0"/>
              <a:t> </a:t>
            </a:r>
          </a:p>
          <a:p>
            <a:pPr>
              <a:buNone/>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Why is the PMRM Important?</a:t>
            </a:r>
            <a:endParaRPr lang="en-US" dirty="0">
              <a:latin typeface="Arial" pitchFamily="34" charset="0"/>
              <a:cs typeface="Arial" pitchFamily="34" charset="0"/>
            </a:endParaRPr>
          </a:p>
        </p:txBody>
      </p:sp>
      <p:sp>
        <p:nvSpPr>
          <p:cNvPr id="3" name="Content Placeholder 2"/>
          <p:cNvSpPr>
            <a:spLocks noGrp="1"/>
          </p:cNvSpPr>
          <p:nvPr>
            <p:ph sz="half" idx="1"/>
          </p:nvPr>
        </p:nvSpPr>
        <p:spPr/>
        <p:txBody>
          <a:bodyPr/>
          <a:lstStyle/>
          <a:p>
            <a:pPr>
              <a:lnSpc>
                <a:spcPct val="100000"/>
              </a:lnSpc>
              <a:spcBef>
                <a:spcPts val="0"/>
              </a:spcBef>
              <a:buFont typeface="Wingdings" pitchFamily="2" charset="2"/>
              <a:buChar char="§"/>
            </a:pPr>
            <a:r>
              <a:rPr lang="en-US" sz="2000" dirty="0" smtClean="0">
                <a:latin typeface="Arial" pitchFamily="34" charset="0"/>
                <a:cs typeface="Arial" pitchFamily="34" charset="0"/>
              </a:rPr>
              <a:t>Support for networked, interoperable services, applications and devices and the complexity of managing personal information across legal, regulatory and policy environments in interconnected domains</a:t>
            </a:r>
          </a:p>
          <a:p>
            <a:pPr>
              <a:lnSpc>
                <a:spcPct val="100000"/>
              </a:lnSpc>
              <a:spcBef>
                <a:spcPts val="0"/>
              </a:spcBef>
              <a:buNone/>
            </a:pPr>
            <a:endParaRPr lang="en-US" sz="2000" dirty="0" smtClean="0">
              <a:latin typeface="Arial" pitchFamily="34" charset="0"/>
              <a:cs typeface="Arial" pitchFamily="34" charset="0"/>
            </a:endParaRPr>
          </a:p>
          <a:p>
            <a:pPr>
              <a:lnSpc>
                <a:spcPct val="100000"/>
              </a:lnSpc>
              <a:spcBef>
                <a:spcPts val="0"/>
              </a:spcBef>
              <a:buFont typeface="Wingdings" pitchFamily="2" charset="2"/>
              <a:buChar char="§"/>
            </a:pPr>
            <a:r>
              <a:rPr lang="en-US" sz="2000" dirty="0" smtClean="0">
                <a:latin typeface="Arial" pitchFamily="34" charset="0"/>
                <a:cs typeface="Arial" pitchFamily="34" charset="0"/>
              </a:rPr>
              <a:t>Applicability to  privacy management and compliance in cloud computing, health IT, smart grid, social networking, federated identity and similarly complex environments </a:t>
            </a:r>
          </a:p>
          <a:p>
            <a:pPr>
              <a:lnSpc>
                <a:spcPct val="100000"/>
              </a:lnSpc>
              <a:spcBef>
                <a:spcPts val="0"/>
              </a:spcBef>
              <a:buNone/>
            </a:pPr>
            <a:endParaRPr lang="en-US" sz="2000" dirty="0" smtClean="0">
              <a:latin typeface="Arial" pitchFamily="34" charset="0"/>
              <a:cs typeface="Arial" pitchFamily="34" charset="0"/>
            </a:endParaRPr>
          </a:p>
          <a:p>
            <a:pPr>
              <a:lnSpc>
                <a:spcPct val="100000"/>
              </a:lnSpc>
              <a:spcBef>
                <a:spcPts val="0"/>
              </a:spcBef>
              <a:buFont typeface="Wingdings" pitchFamily="2" charset="2"/>
              <a:buChar char="§"/>
            </a:pPr>
            <a:r>
              <a:rPr lang="en-US" sz="2000" dirty="0" smtClean="0">
                <a:latin typeface="Arial" pitchFamily="34" charset="0"/>
                <a:cs typeface="Arial" pitchFamily="34" charset="0"/>
              </a:rPr>
              <a:t>An organizing structure for exposing privacy requirements for specific business systems, organizing privacy management mechanisms,  and improving systemic privacy management risk assessment</a:t>
            </a:r>
          </a:p>
          <a:p>
            <a:pPr>
              <a:lnSpc>
                <a:spcPct val="100000"/>
              </a:lnSpc>
              <a:spcBef>
                <a:spcPts val="0"/>
              </a:spcBef>
              <a:buNone/>
            </a:pPr>
            <a:endParaRPr lang="en-US" sz="2000" dirty="0" smtClean="0">
              <a:latin typeface="Arial" pitchFamily="34" charset="0"/>
              <a:cs typeface="Arial" pitchFamily="34" charset="0"/>
            </a:endParaRPr>
          </a:p>
          <a:p>
            <a:pPr>
              <a:lnSpc>
                <a:spcPct val="100000"/>
              </a:lnSpc>
              <a:spcBef>
                <a:spcPts val="0"/>
              </a:spcBef>
              <a:buFont typeface="Wingdings" pitchFamily="2" charset="2"/>
              <a:buChar char="§"/>
            </a:pPr>
            <a:r>
              <a:rPr lang="en-US" sz="2000" dirty="0" smtClean="0">
                <a:latin typeface="Arial" pitchFamily="34" charset="0"/>
                <a:cs typeface="Arial" pitchFamily="34" charset="0"/>
              </a:rPr>
              <a:t>Support  for “privacy by design” concepts</a:t>
            </a:r>
          </a:p>
          <a:p>
            <a:pPr>
              <a:lnSpc>
                <a:spcPct val="100000"/>
              </a:lnSpc>
              <a:spcBef>
                <a:spcPts val="0"/>
              </a:spcBef>
              <a:buNone/>
            </a:pPr>
            <a:endParaRPr lang="en-US" dirty="0" smtClean="0">
              <a:latin typeface="Arial" pitchFamily="34" charset="0"/>
              <a:cs typeface="Arial" pitchFamily="34" charset="0"/>
            </a:endParaRPr>
          </a:p>
          <a:p>
            <a:pPr lvl="1">
              <a:lnSpc>
                <a:spcPct val="100000"/>
              </a:lnSpc>
              <a:spcBef>
                <a:spcPts val="0"/>
              </a:spcBef>
              <a:buFont typeface="Wingdings" pitchFamily="2" charset="2"/>
              <a:buChar char="§"/>
            </a:pPr>
            <a:r>
              <a:rPr lang="en-US" b="1" i="1" dirty="0" smtClean="0">
                <a:latin typeface="Arial" pitchFamily="34" charset="0"/>
                <a:cs typeface="Arial" pitchFamily="34" charset="0"/>
              </a:rPr>
              <a:t>PMRM is Not</a:t>
            </a:r>
            <a:r>
              <a:rPr lang="en-US" dirty="0" smtClean="0">
                <a:latin typeface="Arial" pitchFamily="34" charset="0"/>
                <a:cs typeface="Arial" pitchFamily="34" charset="0"/>
              </a:rPr>
              <a:t> a static or a prescriptive model - implementers have flexibility in determining the level and granularity of analysis necessary for a particular use case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Three </a:t>
            </a:r>
            <a:r>
              <a:rPr lang="en-US" smtClean="0">
                <a:latin typeface="Arial" pitchFamily="34" charset="0"/>
                <a:cs typeface="Arial" pitchFamily="34" charset="0"/>
              </a:rPr>
              <a:t>Major Components</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335026" y="1471432"/>
            <a:ext cx="8536792" cy="5130139"/>
          </a:xfrm>
        </p:spPr>
        <p:txBody>
          <a:bodyPr/>
          <a:lstStyle/>
          <a:p>
            <a:pPr lvl="0"/>
            <a:r>
              <a:rPr lang="en-US" sz="2800" dirty="0" smtClean="0">
                <a:latin typeface="Arial" pitchFamily="34" charset="0"/>
                <a:cs typeface="Arial" pitchFamily="34" charset="0"/>
              </a:rPr>
              <a:t>A conceptual model of privacy management, including definitions of terms</a:t>
            </a:r>
          </a:p>
          <a:p>
            <a:pPr lvl="0">
              <a:buNone/>
            </a:pPr>
            <a:endParaRPr lang="en-US" sz="2800" dirty="0" smtClean="0">
              <a:latin typeface="Arial" pitchFamily="34" charset="0"/>
              <a:cs typeface="Arial" pitchFamily="34" charset="0"/>
            </a:endParaRPr>
          </a:p>
          <a:p>
            <a:pPr lvl="0"/>
            <a:r>
              <a:rPr lang="en-US" sz="2800" dirty="0" smtClean="0">
                <a:latin typeface="Arial" pitchFamily="34" charset="0"/>
                <a:cs typeface="Arial" pitchFamily="34" charset="0"/>
              </a:rPr>
              <a:t>A methodology</a:t>
            </a:r>
          </a:p>
          <a:p>
            <a:pPr lvl="0">
              <a:buNone/>
            </a:pPr>
            <a:endParaRPr lang="en-US" sz="2800" dirty="0" smtClean="0">
              <a:latin typeface="Arial" pitchFamily="34" charset="0"/>
              <a:cs typeface="Arial" pitchFamily="34" charset="0"/>
            </a:endParaRPr>
          </a:p>
          <a:p>
            <a:pPr lvl="0"/>
            <a:r>
              <a:rPr lang="en-US" sz="2800" dirty="0" smtClean="0">
                <a:latin typeface="Arial" pitchFamily="34" charset="0"/>
                <a:cs typeface="Arial" pitchFamily="34" charset="0"/>
              </a:rPr>
              <a:t>A set of operational services together with the inter-relationships among these three elements.</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itchFamily="34" charset="0"/>
                <a:cs typeface="Arial" pitchFamily="34" charset="0"/>
              </a:rPr>
              <a:t>PMRM  - Model</a:t>
            </a:r>
            <a:endParaRPr lang="en-US" dirty="0">
              <a:latin typeface="Arial" pitchFamily="34" charset="0"/>
              <a:cs typeface="Arial" pitchFamily="34" charset="0"/>
            </a:endParaRPr>
          </a:p>
        </p:txBody>
      </p:sp>
      <p:pic>
        <p:nvPicPr>
          <p:cNvPr id="1026" name="Picture 2"/>
          <p:cNvPicPr>
            <a:picLocks noGrp="1" noChangeAspect="1" noChangeArrowheads="1"/>
          </p:cNvPicPr>
          <p:nvPr>
            <p:ph sz="half" idx="1"/>
          </p:nvPr>
        </p:nvPicPr>
        <p:blipFill>
          <a:blip r:embed="rId2"/>
          <a:srcRect/>
          <a:stretch>
            <a:fillRect/>
          </a:stretch>
        </p:blipFill>
        <p:spPr bwMode="auto">
          <a:xfrm>
            <a:off x="490275" y="1436275"/>
            <a:ext cx="8211137" cy="46475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itchFamily="34" charset="0"/>
                <a:cs typeface="Arial" pitchFamily="34" charset="0"/>
              </a:rPr>
              <a:t>PMRM  - Methodology</a:t>
            </a:r>
            <a:endParaRPr lang="en-US" dirty="0">
              <a:latin typeface="Arial" pitchFamily="34" charset="0"/>
              <a:cs typeface="Arial" pitchFamily="34" charset="0"/>
            </a:endParaRPr>
          </a:p>
        </p:txBody>
      </p:sp>
      <p:pic>
        <p:nvPicPr>
          <p:cNvPr id="5" name="Content Placeholder 4" descr="\\WHS\Organisations\OASIS\TC-PMRM\Diagrams\PMRM Methodology.png"/>
          <p:cNvPicPr>
            <a:picLocks noGrp="1"/>
          </p:cNvPicPr>
          <p:nvPr>
            <p:ph sz="half"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65632" y="1057275"/>
            <a:ext cx="7266432" cy="541667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307592" y="917448"/>
          <a:ext cx="6553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3"/>
          <p:cNvSpPr/>
          <p:nvPr/>
        </p:nvSpPr>
        <p:spPr>
          <a:xfrm>
            <a:off x="7848600" y="5410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16736" y="0"/>
            <a:ext cx="6608064" cy="523220"/>
          </a:xfrm>
          <a:prstGeom prst="rect">
            <a:avLst/>
          </a:prstGeom>
          <a:noFill/>
        </p:spPr>
        <p:txBody>
          <a:bodyPr wrap="square" rtlCol="0">
            <a:spAutoFit/>
          </a:bodyPr>
          <a:lstStyle/>
          <a:p>
            <a:pPr algn="ctr"/>
            <a:r>
              <a:rPr lang="en-US" sz="2800" dirty="0" smtClean="0"/>
              <a:t>PMRM –Methodology</a:t>
            </a:r>
            <a:endParaRPr lang="en-US" sz="28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A_Blues_Dark">
  <a:themeElements>
    <a:clrScheme name="CA Blues Dark">
      <a:dk1>
        <a:srgbClr val="FFFFFF"/>
      </a:dk1>
      <a:lt1>
        <a:srgbClr val="000000"/>
      </a:lt1>
      <a:dk2>
        <a:srgbClr val="E1E1E1"/>
      </a:dk2>
      <a:lt2>
        <a:srgbClr val="19056E"/>
      </a:lt2>
      <a:accent1>
        <a:srgbClr val="0064AF"/>
      </a:accent1>
      <a:accent2>
        <a:srgbClr val="14AA13"/>
      </a:accent2>
      <a:accent3>
        <a:srgbClr val="444444"/>
      </a:accent3>
      <a:accent4>
        <a:srgbClr val="0064AF"/>
      </a:accent4>
      <a:accent5>
        <a:srgbClr val="19056E"/>
      </a:accent5>
      <a:accent6>
        <a:srgbClr val="E05C06"/>
      </a:accent6>
      <a:hlink>
        <a:srgbClr val="003157"/>
      </a:hlink>
      <a:folHlink>
        <a:srgbClr val="0A5509"/>
      </a:folHlink>
    </a:clrScheme>
    <a:fontScheme name="CA Sans">
      <a:majorFont>
        <a:latin typeface="CA Sans"/>
        <a:ea typeface="Arial Unicode MS"/>
        <a:cs typeface=""/>
      </a:majorFont>
      <a:minorFont>
        <a:latin typeface="CA Sans"/>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tx2"/>
            </a:gs>
            <a:gs pos="100000">
              <a:schemeClr val="bg2"/>
            </a:gs>
          </a:gsLst>
          <a:lin ang="18900000" scaled="1"/>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A_Blues_Dark 1">
        <a:dk1>
          <a:srgbClr val="000000"/>
        </a:dk1>
        <a:lt1>
          <a:srgbClr val="FFFFFF"/>
        </a:lt1>
        <a:dk2>
          <a:srgbClr val="19056E"/>
        </a:dk2>
        <a:lt2>
          <a:srgbClr val="0064AF"/>
        </a:lt2>
        <a:accent1>
          <a:srgbClr val="00B0CA"/>
        </a:accent1>
        <a:accent2>
          <a:srgbClr val="00694B"/>
        </a:accent2>
        <a:accent3>
          <a:srgbClr val="FFFFFF"/>
        </a:accent3>
        <a:accent4>
          <a:srgbClr val="000000"/>
        </a:accent4>
        <a:accent5>
          <a:srgbClr val="AAD4E1"/>
        </a:accent5>
        <a:accent6>
          <a:srgbClr val="005E43"/>
        </a:accent6>
        <a:hlink>
          <a:srgbClr val="3E0D53"/>
        </a:hlink>
        <a:folHlink>
          <a:srgbClr val="CD003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B601A453E4224F8E20EBC36F81B0A2" ma:contentTypeVersion="3" ma:contentTypeDescription="Create a new document." ma:contentTypeScope="" ma:versionID="967a12ed51c3481bf6a287cd344eab80">
  <xsd:schema xmlns:xsd="http://www.w3.org/2001/XMLSchema" xmlns:p="http://schemas.microsoft.com/office/2006/metadata/properties" xmlns:ns1="http://schemas.microsoft.com/sharepoint/v3" xmlns:ns2="c79cb172-bdab-4410-8562-37ad06827d1a" targetNamespace="http://schemas.microsoft.com/office/2006/metadata/properties" ma:root="true" ma:fieldsID="61cd4eae4f1d79a9a12bffd9a301db54" ns1:_="" ns2:_="">
    <xsd:import namespace="http://schemas.microsoft.com/sharepoint/v3"/>
    <xsd:import namespace="c79cb172-bdab-4410-8562-37ad06827d1a"/>
    <xsd:element name="properties">
      <xsd:complexType>
        <xsd:sequence>
          <xsd:element name="documentManagement">
            <xsd:complexType>
              <xsd:all>
                <xsd:element ref="ns1:PublishingStartDate" minOccurs="0"/>
                <xsd:element ref="ns1:PublishingExpirationDate" minOccurs="0"/>
                <xsd:element ref="ns2:Format"/>
                <xsd:element ref="ns2:Template_x0020_Typ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dms="http://schemas.microsoft.com/office/2006/documentManagement/types" targetNamespace="c79cb172-bdab-4410-8562-37ad06827d1a" elementFormDefault="qualified">
    <xsd:import namespace="http://schemas.microsoft.com/office/2006/documentManagement/types"/>
    <xsd:element name="Format" ma:index="10" ma:displayName="Format" ma:default="Office Templates" ma:format="Dropdown" ma:internalName="Format">
      <xsd:simpleType>
        <xsd:restriction base="dms:Choice">
          <xsd:enumeration value="Office Templates"/>
          <xsd:enumeration value="Fonts"/>
          <xsd:enumeration value="e-Templates"/>
          <xsd:enumeration value="Office Supplies"/>
          <xsd:enumeration value="Elevator Pitch"/>
          <xsd:enumeration value="Guidelines"/>
        </xsd:restriction>
      </xsd:simpleType>
    </xsd:element>
    <xsd:element name="Template_x0020_Type" ma:index="11" nillable="true" ma:displayName="Template Type" ma:default="Word Templates" ma:format="Dropdown" ma:internalName="Template_x0020_Type">
      <xsd:simpleType>
        <xsd:restriction base="dms:Choice">
          <xsd:enumeration value="Word Templates"/>
          <xsd:enumeration value="PowerPoint Templates"/>
          <xsd:enumeration value="Outloo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Format xmlns="c79cb172-bdab-4410-8562-37ad06827d1a">Office Templates</Format>
    <Template_x0020_Type xmlns="c79cb172-bdab-4410-8562-37ad06827d1a">PowerPoint Templates</Template_x0020_Typ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FEB0F38-AA56-4A6E-9AA0-370C66530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9cb172-bdab-4410-8562-37ad06827d1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10B1495-E4D9-45C4-BABE-BE3AE4FD5C75}">
  <ds:schemaRefs>
    <ds:schemaRef ds:uri="http://schemas.microsoft.com/sharepoint/v3/contenttype/forms"/>
  </ds:schemaRefs>
</ds:datastoreItem>
</file>

<file path=customXml/itemProps3.xml><?xml version="1.0" encoding="utf-8"?>
<ds:datastoreItem xmlns:ds="http://schemas.openxmlformats.org/officeDocument/2006/customXml" ds:itemID="{F989E1B5-11E7-4028-8CD2-E815C4C93363}">
  <ds:schemaRef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http://purl.org/dc/dcmitype/"/>
    <ds:schemaRef ds:uri="http://schemas.microsoft.com/sharepoint/v3"/>
    <ds:schemaRef ds:uri="c79cb172-bdab-4410-8562-37ad06827d1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CA_Blues_Dark</Template>
  <TotalTime>5801</TotalTime>
  <Words>2029</Words>
  <Application>Microsoft Office PowerPoint</Application>
  <PresentationFormat>On-screen Show (4:3)</PresentationFormat>
  <Paragraphs>262</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CA_Blues_Dark</vt:lpstr>
      <vt:lpstr>OASIS PRIVACY MANAGEMENT REFERENCE MODEL          </vt:lpstr>
      <vt:lpstr>Slide 2</vt:lpstr>
      <vt:lpstr>Slide 3</vt:lpstr>
      <vt:lpstr>What is the Privacy Management Reference Model (PMRM)?</vt:lpstr>
      <vt:lpstr>Why is the PMRM Important?</vt:lpstr>
      <vt:lpstr>Three Major Components</vt:lpstr>
      <vt:lpstr>PMRM  - Model</vt:lpstr>
      <vt:lpstr>PMRM  - Methodology</vt:lpstr>
      <vt:lpstr>Slide 9</vt:lpstr>
      <vt:lpstr>Slide 10</vt:lpstr>
      <vt:lpstr>Step 1 High Level Privacy Analysis and Use Case Description</vt:lpstr>
      <vt:lpstr> Step Two Detailed Privacy Use Case Analysis </vt:lpstr>
      <vt:lpstr>Actors</vt:lpstr>
      <vt:lpstr>Systems and Subsystems</vt:lpstr>
      <vt:lpstr>Roles and Responsibilities</vt:lpstr>
      <vt:lpstr>Privacy Domains</vt:lpstr>
      <vt:lpstr>Privacy Domain Owners</vt:lpstr>
      <vt:lpstr>Data Flows</vt:lpstr>
      <vt:lpstr>Touch Points</vt:lpstr>
      <vt:lpstr> PI in Use Case Privacy Domains and Systems</vt:lpstr>
      <vt:lpstr> Required Privacy Controls - FIP/Ps</vt:lpstr>
      <vt:lpstr>Step Four Select Privacy Management Services</vt:lpstr>
      <vt:lpstr>Slide 23</vt:lpstr>
      <vt:lpstr> Select Mechanisms Supporting the Services</vt:lpstr>
      <vt:lpstr> Iterative Risk Analysis</vt:lpstr>
      <vt:lpstr>Use Case example</vt:lpstr>
      <vt:lpstr>Additional Considerations: Operational FIP/Ps</vt:lpstr>
      <vt:lpstr>Operational FIP/Ps (1)</vt:lpstr>
      <vt:lpstr>Operational FIP/Ps  (2)</vt:lpstr>
      <vt:lpstr>Operational FIP/Ps  (3)</vt:lpstr>
      <vt:lpstr>Operational FIP/Ps  (4)</vt:lpstr>
      <vt:lpstr>Operational FIP/Ps  (5)</vt:lpstr>
    </vt:vector>
  </TitlesOfParts>
  <Company>CA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CCE strategy 5_27</dc:title>
  <dc:creator>Peter Stapleton</dc:creator>
  <cp:lastModifiedBy>Jane Harnad</cp:lastModifiedBy>
  <cp:revision>145</cp:revision>
  <dcterms:created xsi:type="dcterms:W3CDTF">2010-05-27T10:32:38Z</dcterms:created>
  <dcterms:modified xsi:type="dcterms:W3CDTF">2012-06-13T11:27:30Z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0x010100EEB601A453E4224F8E20EBC36F81B0A2</vt:lpwstr>
  </property>
</Properties>
</file>