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29" r:id="rId2"/>
  </p:sldMasterIdLst>
  <p:notesMasterIdLst>
    <p:notesMasterId r:id="rId10"/>
  </p:notesMasterIdLst>
  <p:handoutMasterIdLst>
    <p:handoutMasterId r:id="rId11"/>
  </p:handoutMasterIdLst>
  <p:sldIdLst>
    <p:sldId id="330" r:id="rId3"/>
    <p:sldId id="372" r:id="rId4"/>
    <p:sldId id="373" r:id="rId5"/>
    <p:sldId id="374" r:id="rId6"/>
    <p:sldId id="375" r:id="rId7"/>
    <p:sldId id="376" r:id="rId8"/>
    <p:sldId id="367" r:id="rId9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C53"/>
    <a:srgbClr val="00694B"/>
    <a:srgbClr val="00B0CA"/>
    <a:srgbClr val="B4D200"/>
    <a:srgbClr val="F2B600"/>
    <a:srgbClr val="E98300"/>
    <a:srgbClr val="A1006B"/>
    <a:srgbClr val="CD003C"/>
    <a:srgbClr val="E05206"/>
    <a:srgbClr val="3E0D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8" autoAdjust="0"/>
    <p:restoredTop sz="94660"/>
  </p:normalViewPr>
  <p:slideViewPr>
    <p:cSldViewPr>
      <p:cViewPr>
        <p:scale>
          <a:sx n="75" d="100"/>
          <a:sy n="75" d="100"/>
        </p:scale>
        <p:origin x="-1248" y="-150"/>
      </p:cViewPr>
      <p:guideLst>
        <p:guide orient="horz" pos="3761"/>
        <p:guide orient="horz" pos="1075"/>
        <p:guide orient="horz" pos="1012"/>
        <p:guide orient="horz" pos="949"/>
        <p:guide orient="horz" pos="4189"/>
        <p:guide pos="364"/>
        <p:guide pos="2882"/>
        <p:guide pos="5475"/>
        <p:guide pos="2820"/>
        <p:guide pos="2935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60" y="-102"/>
      </p:cViewPr>
      <p:guideLst>
        <p:guide orient="horz" pos="3024"/>
        <p:guide orient="horz" pos="581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Logo-format-300B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9107488"/>
            <a:ext cx="4921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3"/>
          </p:nvPr>
        </p:nvSpPr>
        <p:spPr bwMode="black">
          <a:xfrm>
            <a:off x="455613" y="9112250"/>
            <a:ext cx="3825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E09DD8-CB1B-4F15-9070-7D9BAAA921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"/>
          </p:nvPr>
        </p:nvSpPr>
        <p:spPr bwMode="black">
          <a:xfrm>
            <a:off x="838201" y="9112250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Copyright © 2010 CA. All rights reserved.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519113" y="4624388"/>
            <a:ext cx="6245225" cy="425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4" name="Slide Image Placeholder 1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pic>
        <p:nvPicPr>
          <p:cNvPr id="13" name="Picture 8" descr="Logo-format-300B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9107488"/>
            <a:ext cx="4921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5"/>
          </p:nvPr>
        </p:nvSpPr>
        <p:spPr bwMode="black">
          <a:xfrm>
            <a:off x="455613" y="9112250"/>
            <a:ext cx="3825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E09DD8-CB1B-4F15-9070-7D9BAAA921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4"/>
          </p:nvPr>
        </p:nvSpPr>
        <p:spPr bwMode="black">
          <a:xfrm>
            <a:off x="838201" y="9112250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333333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Copyright © 2010 CA. All rights reserved.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228600" indent="-228600" algn="l" rtl="0" fontAlgn="base">
      <a:spcBef>
        <a:spcPct val="30000"/>
      </a:spcBef>
      <a:spcAft>
        <a:spcPct val="0"/>
      </a:spcAft>
      <a:buFont typeface="CA Sans" pitchFamily="2" charset="0"/>
      <a:buChar char="—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indent="-228600" algn="l" rtl="0" fontAlgn="base">
      <a:spcBef>
        <a:spcPct val="30000"/>
      </a:spcBef>
      <a:spcAft>
        <a:spcPct val="0"/>
      </a:spcAft>
      <a:buFont typeface="CA Sans" pitchFamily="2" charset="0"/>
      <a:buChar char="−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85800" indent="-228600" algn="l" rtl="0" fontAlgn="base">
      <a:spcBef>
        <a:spcPct val="30000"/>
      </a:spcBef>
      <a:spcAft>
        <a:spcPct val="0"/>
      </a:spcAft>
      <a:buFont typeface="CA Sans" pitchFamily="2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14400" indent="-228600" algn="l" rtl="0" fontAlgn="base">
      <a:spcBef>
        <a:spcPct val="30000"/>
      </a:spcBef>
      <a:spcAft>
        <a:spcPct val="0"/>
      </a:spcAft>
      <a:buFont typeface="CA Sans" pitchFamily="2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43000" indent="-228600" algn="l" rtl="0" fontAlgn="base">
      <a:spcBef>
        <a:spcPct val="30000"/>
      </a:spcBef>
      <a:spcAft>
        <a:spcPct val="0"/>
      </a:spcAft>
      <a:buFont typeface="CA Sans" pitchFamily="2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152400" y="9155113"/>
            <a:ext cx="382587" cy="365125"/>
          </a:xfrm>
          <a:prstGeom prst="rect">
            <a:avLst/>
          </a:prstGeom>
        </p:spPr>
        <p:txBody>
          <a:bodyPr/>
          <a:lstStyle/>
          <a:p>
            <a:fld id="{9C6A2A98-0331-4324-941A-7FD2034C9C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3401" y="9155113"/>
            <a:ext cx="57149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Copyright © 2010 CA. All rights reserved.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E09DD8-CB1B-4F15-9070-7D9BAAA921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2010 CA. All rights reserved.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E09DD8-CB1B-4F15-9070-7D9BAAA921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2010 CA. All rights reserved.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E09DD8-CB1B-4F15-9070-7D9BAAA921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2010 CA. All rights reserved.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E09DD8-CB1B-4F15-9070-7D9BAAA921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2010 CA. All rights reserved.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E09DD8-CB1B-4F15-9070-7D9BAAA921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2010 CA. All rights reserved.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152400" y="9155113"/>
            <a:ext cx="38258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45EB96-8781-4312-9714-D0359785CC3E}" type="slidenum">
              <a:rPr lang="en-US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3401" y="9155113"/>
            <a:ext cx="5714999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Copyright © 2010 CA. All rights reserved.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44488" y="225425"/>
            <a:ext cx="8448675" cy="6389688"/>
            <a:chOff x="337081" y="225878"/>
            <a:chExt cx="8449374" cy="6389597"/>
          </a:xfrm>
        </p:grpSpPr>
        <p:grpSp>
          <p:nvGrpSpPr>
            <p:cNvPr id="6" name="Group 28"/>
            <p:cNvGrpSpPr>
              <a:grpSpLocks/>
            </p:cNvGrpSpPr>
            <p:nvPr userDrawn="1"/>
          </p:nvGrpSpPr>
          <p:grpSpPr bwMode="auto">
            <a:xfrm>
              <a:off x="337081" y="225877"/>
              <a:ext cx="8449374" cy="228598"/>
              <a:chOff x="337081" y="225877"/>
              <a:chExt cx="8449374" cy="228598"/>
            </a:xfrm>
          </p:grpSpPr>
          <p:grpSp>
            <p:nvGrpSpPr>
              <p:cNvPr id="55" name="Group 15"/>
              <p:cNvGrpSpPr>
                <a:grpSpLocks/>
              </p:cNvGrpSpPr>
              <p:nvPr userDrawn="1"/>
            </p:nvGrpSpPr>
            <p:grpSpPr bwMode="auto">
              <a:xfrm>
                <a:off x="337081" y="225878"/>
                <a:ext cx="228619" cy="228597"/>
                <a:chOff x="417083" y="635908"/>
                <a:chExt cx="228619" cy="228597"/>
              </a:xfrm>
            </p:grpSpPr>
            <p:cxnSp>
              <p:nvCxnSpPr>
                <p:cNvPr id="68" name="Straight Connector 13"/>
                <p:cNvCxnSpPr/>
                <p:nvPr userDrawn="1"/>
              </p:nvCxnSpPr>
              <p:spPr bwMode="ltGray">
                <a:xfrm>
                  <a:off x="417083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14"/>
                <p:cNvCxnSpPr/>
                <p:nvPr userDrawn="1"/>
              </p:nvCxnSpPr>
              <p:spPr bwMode="ltGray">
                <a:xfrm rot="5400000">
                  <a:off x="417094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16"/>
              <p:cNvGrpSpPr>
                <a:grpSpLocks/>
              </p:cNvGrpSpPr>
              <p:nvPr userDrawn="1"/>
            </p:nvGrpSpPr>
            <p:grpSpPr bwMode="auto">
              <a:xfrm>
                <a:off x="2391476" y="225877"/>
                <a:ext cx="230206" cy="228597"/>
                <a:chOff x="416422" y="635907"/>
                <a:chExt cx="230206" cy="228597"/>
              </a:xfrm>
            </p:grpSpPr>
            <p:cxnSp>
              <p:nvCxnSpPr>
                <p:cNvPr id="66" name="Straight Connector 17"/>
                <p:cNvCxnSpPr/>
                <p:nvPr userDrawn="1"/>
              </p:nvCxnSpPr>
              <p:spPr bwMode="ltGray">
                <a:xfrm>
                  <a:off x="416422" y="750207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18"/>
                <p:cNvCxnSpPr/>
                <p:nvPr userDrawn="1"/>
              </p:nvCxnSpPr>
              <p:spPr bwMode="ltGray">
                <a:xfrm rot="5400000">
                  <a:off x="417227" y="749412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19"/>
              <p:cNvGrpSpPr>
                <a:grpSpLocks/>
              </p:cNvGrpSpPr>
              <p:nvPr userDrawn="1"/>
            </p:nvGrpSpPr>
            <p:grpSpPr bwMode="auto">
              <a:xfrm>
                <a:off x="4447458" y="225878"/>
                <a:ext cx="228619" cy="228597"/>
                <a:chOff x="417348" y="635908"/>
                <a:chExt cx="228619" cy="228597"/>
              </a:xfrm>
            </p:grpSpPr>
            <p:cxnSp>
              <p:nvCxnSpPr>
                <p:cNvPr id="64" name="Straight Connector 63"/>
                <p:cNvCxnSpPr/>
                <p:nvPr userDrawn="1"/>
              </p:nvCxnSpPr>
              <p:spPr bwMode="ltGray">
                <a:xfrm>
                  <a:off x="417348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21"/>
                <p:cNvCxnSpPr/>
                <p:nvPr userDrawn="1"/>
              </p:nvCxnSpPr>
              <p:spPr bwMode="ltGray">
                <a:xfrm rot="5400000">
                  <a:off x="417359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22"/>
              <p:cNvGrpSpPr>
                <a:grpSpLocks/>
              </p:cNvGrpSpPr>
              <p:nvPr userDrawn="1"/>
            </p:nvGrpSpPr>
            <p:grpSpPr bwMode="auto">
              <a:xfrm>
                <a:off x="6501853" y="225877"/>
                <a:ext cx="230207" cy="228597"/>
                <a:chOff x="416687" y="635907"/>
                <a:chExt cx="230207" cy="228597"/>
              </a:xfrm>
            </p:grpSpPr>
            <p:cxnSp>
              <p:nvCxnSpPr>
                <p:cNvPr id="62" name="Straight Connector 23"/>
                <p:cNvCxnSpPr/>
                <p:nvPr userDrawn="1"/>
              </p:nvCxnSpPr>
              <p:spPr bwMode="ltGray">
                <a:xfrm>
                  <a:off x="416687" y="750207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24"/>
                <p:cNvCxnSpPr/>
                <p:nvPr userDrawn="1"/>
              </p:nvCxnSpPr>
              <p:spPr bwMode="ltGray">
                <a:xfrm rot="5400000">
                  <a:off x="417492" y="749412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25"/>
              <p:cNvGrpSpPr>
                <a:grpSpLocks/>
              </p:cNvGrpSpPr>
              <p:nvPr userDrawn="1"/>
            </p:nvGrpSpPr>
            <p:grpSpPr bwMode="auto">
              <a:xfrm>
                <a:off x="8557836" y="225878"/>
                <a:ext cx="228619" cy="228597"/>
                <a:chOff x="417613" y="635908"/>
                <a:chExt cx="228619" cy="228597"/>
              </a:xfrm>
            </p:grpSpPr>
            <p:cxnSp>
              <p:nvCxnSpPr>
                <p:cNvPr id="60" name="Straight Connector 59"/>
                <p:cNvCxnSpPr/>
                <p:nvPr userDrawn="1"/>
              </p:nvCxnSpPr>
              <p:spPr bwMode="ltGray">
                <a:xfrm>
                  <a:off x="417613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 userDrawn="1"/>
              </p:nvCxnSpPr>
              <p:spPr bwMode="ltGray">
                <a:xfrm rot="5400000">
                  <a:off x="417624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29"/>
            <p:cNvGrpSpPr>
              <a:grpSpLocks/>
            </p:cNvGrpSpPr>
            <p:nvPr userDrawn="1"/>
          </p:nvGrpSpPr>
          <p:grpSpPr bwMode="auto">
            <a:xfrm>
              <a:off x="337081" y="2280073"/>
              <a:ext cx="8449374" cy="228597"/>
              <a:chOff x="337081" y="226590"/>
              <a:chExt cx="8449374" cy="228597"/>
            </a:xfrm>
          </p:grpSpPr>
          <p:grpSp>
            <p:nvGrpSpPr>
              <p:cNvPr id="40" name="Group 30"/>
              <p:cNvGrpSpPr>
                <a:grpSpLocks/>
              </p:cNvGrpSpPr>
              <p:nvPr userDrawn="1"/>
            </p:nvGrpSpPr>
            <p:grpSpPr bwMode="auto">
              <a:xfrm>
                <a:off x="337081" y="226590"/>
                <a:ext cx="228619" cy="228597"/>
                <a:chOff x="417083" y="636620"/>
                <a:chExt cx="228619" cy="228597"/>
              </a:xfrm>
            </p:grpSpPr>
            <p:cxnSp>
              <p:nvCxnSpPr>
                <p:cNvPr id="53" name="Straight Connector 52"/>
                <p:cNvCxnSpPr/>
                <p:nvPr userDrawn="1"/>
              </p:nvCxnSpPr>
              <p:spPr bwMode="ltGray">
                <a:xfrm>
                  <a:off x="417083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 userDrawn="1"/>
              </p:nvCxnSpPr>
              <p:spPr bwMode="ltGray">
                <a:xfrm rot="5400000">
                  <a:off x="417094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31"/>
              <p:cNvGrpSpPr>
                <a:grpSpLocks/>
              </p:cNvGrpSpPr>
              <p:nvPr userDrawn="1"/>
            </p:nvGrpSpPr>
            <p:grpSpPr bwMode="auto">
              <a:xfrm>
                <a:off x="2391476" y="226590"/>
                <a:ext cx="230206" cy="228597"/>
                <a:chOff x="416422" y="636620"/>
                <a:chExt cx="230206" cy="228597"/>
              </a:xfrm>
            </p:grpSpPr>
            <p:cxnSp>
              <p:nvCxnSpPr>
                <p:cNvPr id="51" name="Straight Connector 50"/>
                <p:cNvCxnSpPr/>
                <p:nvPr userDrawn="1"/>
              </p:nvCxnSpPr>
              <p:spPr bwMode="ltGray">
                <a:xfrm>
                  <a:off x="416422" y="750919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 userDrawn="1"/>
              </p:nvCxnSpPr>
              <p:spPr bwMode="ltGray">
                <a:xfrm rot="5400000">
                  <a:off x="417227" y="750125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32"/>
              <p:cNvGrpSpPr>
                <a:grpSpLocks/>
              </p:cNvGrpSpPr>
              <p:nvPr userDrawn="1"/>
            </p:nvGrpSpPr>
            <p:grpSpPr bwMode="auto">
              <a:xfrm>
                <a:off x="4447458" y="226590"/>
                <a:ext cx="228619" cy="228597"/>
                <a:chOff x="417348" y="636620"/>
                <a:chExt cx="228619" cy="228597"/>
              </a:xfrm>
            </p:grpSpPr>
            <p:cxnSp>
              <p:nvCxnSpPr>
                <p:cNvPr id="49" name="Straight Connector 39"/>
                <p:cNvCxnSpPr/>
                <p:nvPr userDrawn="1"/>
              </p:nvCxnSpPr>
              <p:spPr bwMode="ltGray">
                <a:xfrm>
                  <a:off x="417348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0"/>
                <p:cNvCxnSpPr/>
                <p:nvPr userDrawn="1"/>
              </p:nvCxnSpPr>
              <p:spPr bwMode="ltGray">
                <a:xfrm rot="5400000">
                  <a:off x="417359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33"/>
              <p:cNvGrpSpPr>
                <a:grpSpLocks/>
              </p:cNvGrpSpPr>
              <p:nvPr userDrawn="1"/>
            </p:nvGrpSpPr>
            <p:grpSpPr bwMode="auto">
              <a:xfrm>
                <a:off x="6501853" y="226590"/>
                <a:ext cx="230207" cy="228597"/>
                <a:chOff x="416687" y="636620"/>
                <a:chExt cx="230207" cy="228597"/>
              </a:xfrm>
            </p:grpSpPr>
            <p:cxnSp>
              <p:nvCxnSpPr>
                <p:cNvPr id="47" name="Straight Connector 37"/>
                <p:cNvCxnSpPr/>
                <p:nvPr userDrawn="1"/>
              </p:nvCxnSpPr>
              <p:spPr bwMode="ltGray">
                <a:xfrm>
                  <a:off x="416687" y="750919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38"/>
                <p:cNvCxnSpPr/>
                <p:nvPr userDrawn="1"/>
              </p:nvCxnSpPr>
              <p:spPr bwMode="ltGray">
                <a:xfrm rot="5400000">
                  <a:off x="417492" y="750125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34"/>
              <p:cNvGrpSpPr>
                <a:grpSpLocks/>
              </p:cNvGrpSpPr>
              <p:nvPr userDrawn="1"/>
            </p:nvGrpSpPr>
            <p:grpSpPr bwMode="auto">
              <a:xfrm>
                <a:off x="8557836" y="226590"/>
                <a:ext cx="228619" cy="228597"/>
                <a:chOff x="417613" y="636620"/>
                <a:chExt cx="228619" cy="228597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 bwMode="ltGray">
                <a:xfrm>
                  <a:off x="417613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36"/>
                <p:cNvCxnSpPr/>
                <p:nvPr userDrawn="1"/>
              </p:nvCxnSpPr>
              <p:spPr bwMode="ltGray">
                <a:xfrm rot="5400000">
                  <a:off x="417624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5"/>
            <p:cNvGrpSpPr>
              <a:grpSpLocks/>
            </p:cNvGrpSpPr>
            <p:nvPr userDrawn="1"/>
          </p:nvGrpSpPr>
          <p:grpSpPr bwMode="auto">
            <a:xfrm>
              <a:off x="337081" y="4332682"/>
              <a:ext cx="8449374" cy="228598"/>
              <a:chOff x="337081" y="225716"/>
              <a:chExt cx="8449374" cy="228598"/>
            </a:xfrm>
          </p:grpSpPr>
          <p:grpSp>
            <p:nvGrpSpPr>
              <p:cNvPr id="25" name="Group 46"/>
              <p:cNvGrpSpPr>
                <a:grpSpLocks/>
              </p:cNvGrpSpPr>
              <p:nvPr userDrawn="1"/>
            </p:nvGrpSpPr>
            <p:grpSpPr bwMode="auto">
              <a:xfrm>
                <a:off x="337081" y="225717"/>
                <a:ext cx="228619" cy="228597"/>
                <a:chOff x="417083" y="635747"/>
                <a:chExt cx="228619" cy="228597"/>
              </a:xfrm>
            </p:grpSpPr>
            <p:cxnSp>
              <p:nvCxnSpPr>
                <p:cNvPr id="38" name="Straight Connector 37"/>
                <p:cNvCxnSpPr/>
                <p:nvPr userDrawn="1"/>
              </p:nvCxnSpPr>
              <p:spPr bwMode="ltGray">
                <a:xfrm>
                  <a:off x="417083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 userDrawn="1"/>
              </p:nvCxnSpPr>
              <p:spPr bwMode="ltGray">
                <a:xfrm rot="5400000">
                  <a:off x="417094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47"/>
              <p:cNvGrpSpPr>
                <a:grpSpLocks/>
              </p:cNvGrpSpPr>
              <p:nvPr userDrawn="1"/>
            </p:nvGrpSpPr>
            <p:grpSpPr bwMode="auto">
              <a:xfrm>
                <a:off x="2391476" y="225716"/>
                <a:ext cx="230206" cy="228597"/>
                <a:chOff x="416422" y="635746"/>
                <a:chExt cx="230206" cy="228597"/>
              </a:xfrm>
            </p:grpSpPr>
            <p:cxnSp>
              <p:nvCxnSpPr>
                <p:cNvPr id="36" name="Straight Connector 35"/>
                <p:cNvCxnSpPr/>
                <p:nvPr userDrawn="1"/>
              </p:nvCxnSpPr>
              <p:spPr bwMode="ltGray">
                <a:xfrm>
                  <a:off x="416422" y="750046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 userDrawn="1"/>
              </p:nvCxnSpPr>
              <p:spPr bwMode="ltGray">
                <a:xfrm rot="5400000">
                  <a:off x="417227" y="749251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48"/>
              <p:cNvGrpSpPr>
                <a:grpSpLocks/>
              </p:cNvGrpSpPr>
              <p:nvPr userDrawn="1"/>
            </p:nvGrpSpPr>
            <p:grpSpPr bwMode="auto">
              <a:xfrm>
                <a:off x="4447458" y="225717"/>
                <a:ext cx="228619" cy="228597"/>
                <a:chOff x="417348" y="635747"/>
                <a:chExt cx="228619" cy="228597"/>
              </a:xfrm>
            </p:grpSpPr>
            <p:cxnSp>
              <p:nvCxnSpPr>
                <p:cNvPr id="34" name="Straight Connector 33"/>
                <p:cNvCxnSpPr/>
                <p:nvPr userDrawn="1"/>
              </p:nvCxnSpPr>
              <p:spPr bwMode="ltGray">
                <a:xfrm>
                  <a:off x="417348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 userDrawn="1"/>
              </p:nvCxnSpPr>
              <p:spPr bwMode="ltGray">
                <a:xfrm rot="5400000">
                  <a:off x="417359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49"/>
              <p:cNvGrpSpPr>
                <a:grpSpLocks/>
              </p:cNvGrpSpPr>
              <p:nvPr userDrawn="1"/>
            </p:nvGrpSpPr>
            <p:grpSpPr bwMode="auto">
              <a:xfrm>
                <a:off x="6501853" y="225716"/>
                <a:ext cx="230207" cy="228597"/>
                <a:chOff x="416687" y="635746"/>
                <a:chExt cx="230207" cy="228597"/>
              </a:xfrm>
            </p:grpSpPr>
            <p:cxnSp>
              <p:nvCxnSpPr>
                <p:cNvPr id="32" name="Straight Connector 31"/>
                <p:cNvCxnSpPr/>
                <p:nvPr userDrawn="1"/>
              </p:nvCxnSpPr>
              <p:spPr bwMode="ltGray">
                <a:xfrm>
                  <a:off x="416687" y="750046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 userDrawn="1"/>
              </p:nvCxnSpPr>
              <p:spPr bwMode="ltGray">
                <a:xfrm rot="5400000">
                  <a:off x="417492" y="749251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50"/>
              <p:cNvGrpSpPr>
                <a:grpSpLocks/>
              </p:cNvGrpSpPr>
              <p:nvPr userDrawn="1"/>
            </p:nvGrpSpPr>
            <p:grpSpPr bwMode="auto">
              <a:xfrm>
                <a:off x="8557836" y="225717"/>
                <a:ext cx="228619" cy="228597"/>
                <a:chOff x="417613" y="635747"/>
                <a:chExt cx="228619" cy="228597"/>
              </a:xfrm>
            </p:grpSpPr>
            <p:cxnSp>
              <p:nvCxnSpPr>
                <p:cNvPr id="30" name="Straight Connector 29"/>
                <p:cNvCxnSpPr/>
                <p:nvPr userDrawn="1"/>
              </p:nvCxnSpPr>
              <p:spPr bwMode="ltGray">
                <a:xfrm>
                  <a:off x="417613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 userDrawn="1"/>
              </p:nvCxnSpPr>
              <p:spPr bwMode="ltGray">
                <a:xfrm rot="5400000">
                  <a:off x="417624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61"/>
            <p:cNvGrpSpPr>
              <a:grpSpLocks/>
            </p:cNvGrpSpPr>
            <p:nvPr userDrawn="1"/>
          </p:nvGrpSpPr>
          <p:grpSpPr bwMode="auto">
            <a:xfrm>
              <a:off x="337081" y="6386877"/>
              <a:ext cx="8449374" cy="228597"/>
              <a:chOff x="337081" y="226429"/>
              <a:chExt cx="8449374" cy="228597"/>
            </a:xfrm>
          </p:grpSpPr>
          <p:grpSp>
            <p:nvGrpSpPr>
              <p:cNvPr id="10" name="Group 62"/>
              <p:cNvGrpSpPr>
                <a:grpSpLocks/>
              </p:cNvGrpSpPr>
              <p:nvPr userDrawn="1"/>
            </p:nvGrpSpPr>
            <p:grpSpPr bwMode="auto">
              <a:xfrm>
                <a:off x="337081" y="226429"/>
                <a:ext cx="228619" cy="228597"/>
                <a:chOff x="417083" y="636459"/>
                <a:chExt cx="228619" cy="228597"/>
              </a:xfrm>
            </p:grpSpPr>
            <p:cxnSp>
              <p:nvCxnSpPr>
                <p:cNvPr id="23" name="Straight Connector 22"/>
                <p:cNvCxnSpPr/>
                <p:nvPr userDrawn="1"/>
              </p:nvCxnSpPr>
              <p:spPr bwMode="ltGray">
                <a:xfrm>
                  <a:off x="417083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 userDrawn="1"/>
              </p:nvCxnSpPr>
              <p:spPr bwMode="ltGray">
                <a:xfrm rot="5400000">
                  <a:off x="417094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63"/>
              <p:cNvGrpSpPr>
                <a:grpSpLocks/>
              </p:cNvGrpSpPr>
              <p:nvPr userDrawn="1"/>
            </p:nvGrpSpPr>
            <p:grpSpPr bwMode="auto">
              <a:xfrm>
                <a:off x="2391476" y="226429"/>
                <a:ext cx="230206" cy="228597"/>
                <a:chOff x="416422" y="636459"/>
                <a:chExt cx="230206" cy="228597"/>
              </a:xfrm>
            </p:grpSpPr>
            <p:cxnSp>
              <p:nvCxnSpPr>
                <p:cNvPr id="21" name="Straight Connector 20"/>
                <p:cNvCxnSpPr/>
                <p:nvPr userDrawn="1"/>
              </p:nvCxnSpPr>
              <p:spPr bwMode="ltGray">
                <a:xfrm>
                  <a:off x="416422" y="750758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 userDrawn="1"/>
              </p:nvCxnSpPr>
              <p:spPr bwMode="ltGray">
                <a:xfrm rot="5400000">
                  <a:off x="417227" y="749964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64"/>
              <p:cNvGrpSpPr>
                <a:grpSpLocks/>
              </p:cNvGrpSpPr>
              <p:nvPr userDrawn="1"/>
            </p:nvGrpSpPr>
            <p:grpSpPr bwMode="auto">
              <a:xfrm>
                <a:off x="4447458" y="226429"/>
                <a:ext cx="228619" cy="228597"/>
                <a:chOff x="417348" y="636459"/>
                <a:chExt cx="228619" cy="228597"/>
              </a:xfrm>
            </p:grpSpPr>
            <p:cxnSp>
              <p:nvCxnSpPr>
                <p:cNvPr id="19" name="Straight Connector 18"/>
                <p:cNvCxnSpPr/>
                <p:nvPr userDrawn="1"/>
              </p:nvCxnSpPr>
              <p:spPr bwMode="ltGray">
                <a:xfrm>
                  <a:off x="417348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 userDrawn="1"/>
              </p:nvCxnSpPr>
              <p:spPr bwMode="ltGray">
                <a:xfrm rot="5400000">
                  <a:off x="417359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65"/>
              <p:cNvGrpSpPr>
                <a:grpSpLocks/>
              </p:cNvGrpSpPr>
              <p:nvPr userDrawn="1"/>
            </p:nvGrpSpPr>
            <p:grpSpPr bwMode="auto">
              <a:xfrm>
                <a:off x="6501853" y="226429"/>
                <a:ext cx="230207" cy="228597"/>
                <a:chOff x="416687" y="636459"/>
                <a:chExt cx="230207" cy="228597"/>
              </a:xfrm>
            </p:grpSpPr>
            <p:cxnSp>
              <p:nvCxnSpPr>
                <p:cNvPr id="17" name="Straight Connector 16"/>
                <p:cNvCxnSpPr/>
                <p:nvPr userDrawn="1"/>
              </p:nvCxnSpPr>
              <p:spPr bwMode="ltGray">
                <a:xfrm>
                  <a:off x="416687" y="750758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 userDrawn="1"/>
              </p:nvCxnSpPr>
              <p:spPr bwMode="ltGray">
                <a:xfrm rot="5400000">
                  <a:off x="417492" y="749964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66"/>
              <p:cNvGrpSpPr>
                <a:grpSpLocks/>
              </p:cNvGrpSpPr>
              <p:nvPr userDrawn="1"/>
            </p:nvGrpSpPr>
            <p:grpSpPr bwMode="auto">
              <a:xfrm>
                <a:off x="8557836" y="226429"/>
                <a:ext cx="228619" cy="228597"/>
                <a:chOff x="417613" y="636459"/>
                <a:chExt cx="228619" cy="228597"/>
              </a:xfrm>
            </p:grpSpPr>
            <p:cxnSp>
              <p:nvCxnSpPr>
                <p:cNvPr id="15" name="Straight Connector 14"/>
                <p:cNvCxnSpPr/>
                <p:nvPr userDrawn="1"/>
              </p:nvCxnSpPr>
              <p:spPr bwMode="ltGray">
                <a:xfrm>
                  <a:off x="417613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 userDrawn="1"/>
              </p:nvCxnSpPr>
              <p:spPr bwMode="ltGray">
                <a:xfrm rot="5400000">
                  <a:off x="417624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0" name="Rectangle 69"/>
          <p:cNvSpPr/>
          <p:nvPr/>
        </p:nvSpPr>
        <p:spPr bwMode="white">
          <a:xfrm>
            <a:off x="577850" y="463550"/>
            <a:ext cx="5929313" cy="3873500"/>
          </a:xfrm>
          <a:prstGeom prst="rect">
            <a:avLst/>
          </a:prstGeom>
          <a:solidFill>
            <a:srgbClr val="19056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S Joey" pitchFamily="50" charset="0"/>
            </a:endParaRPr>
          </a:p>
        </p:txBody>
      </p:sp>
      <p:grpSp>
        <p:nvGrpSpPr>
          <p:cNvPr id="75" name="Group 79"/>
          <p:cNvGrpSpPr>
            <a:grpSpLocks/>
          </p:cNvGrpSpPr>
          <p:nvPr/>
        </p:nvGrpSpPr>
        <p:grpSpPr bwMode="auto">
          <a:xfrm>
            <a:off x="6754813" y="4564063"/>
            <a:ext cx="1806575" cy="1828800"/>
            <a:chOff x="6754761" y="4564626"/>
            <a:chExt cx="1806678" cy="1828800"/>
          </a:xfrm>
        </p:grpSpPr>
        <p:sp>
          <p:nvSpPr>
            <p:cNvPr id="76" name="Rectangle 75"/>
            <p:cNvSpPr/>
            <p:nvPr userDrawn="1"/>
          </p:nvSpPr>
          <p:spPr>
            <a:xfrm>
              <a:off x="6754761" y="4564626"/>
              <a:ext cx="1806678" cy="1828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FS Joey" pitchFamily="50" charset="0"/>
              </a:endParaRPr>
            </a:p>
          </p:txBody>
        </p:sp>
        <p:pic>
          <p:nvPicPr>
            <p:cNvPr id="77" name="Picture 83" descr="Logo for title-300.bmp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56957" y="5434290"/>
              <a:ext cx="1041157" cy="861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0" name="Group 84"/>
          <p:cNvGrpSpPr>
            <a:grpSpLocks/>
          </p:cNvGrpSpPr>
          <p:nvPr userDrawn="1"/>
        </p:nvGrpSpPr>
        <p:grpSpPr bwMode="auto">
          <a:xfrm>
            <a:off x="6754813" y="4564063"/>
            <a:ext cx="1806575" cy="1828800"/>
            <a:chOff x="6754761" y="4564626"/>
            <a:chExt cx="1806678" cy="1828800"/>
          </a:xfrm>
        </p:grpSpPr>
        <p:sp>
          <p:nvSpPr>
            <p:cNvPr id="81" name="Rectangle 80"/>
            <p:cNvSpPr/>
            <p:nvPr userDrawn="1"/>
          </p:nvSpPr>
          <p:spPr>
            <a:xfrm>
              <a:off x="6754761" y="4564626"/>
              <a:ext cx="1806678" cy="1828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FS Joey" pitchFamily="50" charset="0"/>
              </a:endParaRPr>
            </a:p>
          </p:txBody>
        </p:sp>
        <p:pic>
          <p:nvPicPr>
            <p:cNvPr id="83" name="Picture 88" descr="Logo for title-300.bmp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56957" y="5434290"/>
              <a:ext cx="1041157" cy="861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8" name="Title 1"/>
          <p:cNvSpPr>
            <a:spLocks noGrp="1"/>
          </p:cNvSpPr>
          <p:nvPr>
            <p:ph type="ctrTitle"/>
          </p:nvPr>
        </p:nvSpPr>
        <p:spPr bwMode="black">
          <a:xfrm>
            <a:off x="911585" y="649948"/>
            <a:ext cx="5394960" cy="2338220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400" b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" name="Content Placeholder 82"/>
          <p:cNvSpPr>
            <a:spLocks noGrp="1"/>
          </p:cNvSpPr>
          <p:nvPr>
            <p:ph sz="quarter" idx="10"/>
          </p:nvPr>
        </p:nvSpPr>
        <p:spPr bwMode="black">
          <a:xfrm>
            <a:off x="904875" y="3590658"/>
            <a:ext cx="5292725" cy="317092"/>
          </a:xfrm>
        </p:spPr>
        <p:txBody>
          <a:bodyPr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FS Joey"/>
              <a:buNone/>
              <a:defRPr lang="en-US" sz="2000" b="0" i="0" kern="1200" smtClean="0">
                <a:solidFill>
                  <a:schemeClr val="bg1"/>
                </a:solidFill>
                <a:latin typeface="Calibri" pitchFamily="34" charset="0"/>
                <a:ea typeface="+mn-ea"/>
                <a:cs typeface="FS Joey" pitchFamily="50" charset="0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dirty="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1" name="Subtitle 2"/>
          <p:cNvSpPr>
            <a:spLocks noGrp="1"/>
          </p:cNvSpPr>
          <p:nvPr>
            <p:ph type="subTitle" idx="1"/>
          </p:nvPr>
        </p:nvSpPr>
        <p:spPr bwMode="black">
          <a:xfrm>
            <a:off x="904875" y="3217228"/>
            <a:ext cx="5290113" cy="366033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 i="0">
                <a:solidFill>
                  <a:schemeClr val="bg1"/>
                </a:solidFill>
                <a:latin typeface="Calibri" pitchFamily="34" charset="0"/>
                <a:cs typeface="FS Joey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2EBD56F5-DDD7-47B7-AB54-D5A52178E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[Insert PPT Name via Insert tab &gt; Header &amp; Footer]          Copyright © 2010 CA. All rights reserved.</a:t>
            </a:r>
            <a:endParaRPr lang="en-US" dirty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xfrm>
            <a:off x="870557" y="6472238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1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659B656-027C-4866-B98B-B515F120BEB1}" type="datetime4">
              <a:rPr lang="en-US" smtClean="0"/>
              <a:pPr>
                <a:defRPr/>
              </a:pPr>
              <a:t>May 10, 2011</a:t>
            </a:fld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77850" y="6062472"/>
            <a:ext cx="8113713" cy="20536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165100" indent="-165100">
              <a:lnSpc>
                <a:spcPct val="100000"/>
              </a:lnSpc>
              <a:spcBef>
                <a:spcPts val="0"/>
              </a:spcBef>
              <a:defRPr sz="1050"/>
            </a:lvl2pPr>
            <a:lvl3pPr>
              <a:lnSpc>
                <a:spcPct val="100000"/>
              </a:lnSpc>
              <a:buNone/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9" name="Picture 8" descr="Logo-format-300B.bmp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6900" y="6364288"/>
            <a:ext cx="4921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98DE-D5E6-474F-A610-10E72333FC60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030B-DCEF-49A4-B07C-DEBFC07B53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Question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44488" y="225425"/>
            <a:ext cx="8448675" cy="6389688"/>
            <a:chOff x="337081" y="225878"/>
            <a:chExt cx="8449374" cy="6389597"/>
          </a:xfrm>
        </p:grpSpPr>
        <p:grpSp>
          <p:nvGrpSpPr>
            <p:cNvPr id="6" name="Group 28"/>
            <p:cNvGrpSpPr>
              <a:grpSpLocks/>
            </p:cNvGrpSpPr>
            <p:nvPr userDrawn="1"/>
          </p:nvGrpSpPr>
          <p:grpSpPr bwMode="auto">
            <a:xfrm>
              <a:off x="337081" y="225877"/>
              <a:ext cx="8449374" cy="228598"/>
              <a:chOff x="337081" y="225877"/>
              <a:chExt cx="8449374" cy="228598"/>
            </a:xfrm>
          </p:grpSpPr>
          <p:grpSp>
            <p:nvGrpSpPr>
              <p:cNvPr id="55" name="Group 15"/>
              <p:cNvGrpSpPr>
                <a:grpSpLocks/>
              </p:cNvGrpSpPr>
              <p:nvPr userDrawn="1"/>
            </p:nvGrpSpPr>
            <p:grpSpPr bwMode="auto">
              <a:xfrm>
                <a:off x="337081" y="225878"/>
                <a:ext cx="228619" cy="228597"/>
                <a:chOff x="417083" y="635908"/>
                <a:chExt cx="228619" cy="228597"/>
              </a:xfrm>
            </p:grpSpPr>
            <p:cxnSp>
              <p:nvCxnSpPr>
                <p:cNvPr id="68" name="Straight Connector 13"/>
                <p:cNvCxnSpPr/>
                <p:nvPr userDrawn="1"/>
              </p:nvCxnSpPr>
              <p:spPr bwMode="ltGray">
                <a:xfrm>
                  <a:off x="417083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14"/>
                <p:cNvCxnSpPr/>
                <p:nvPr userDrawn="1"/>
              </p:nvCxnSpPr>
              <p:spPr bwMode="ltGray">
                <a:xfrm rot="5400000">
                  <a:off x="417094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16"/>
              <p:cNvGrpSpPr>
                <a:grpSpLocks/>
              </p:cNvGrpSpPr>
              <p:nvPr userDrawn="1"/>
            </p:nvGrpSpPr>
            <p:grpSpPr bwMode="auto">
              <a:xfrm>
                <a:off x="2391476" y="225877"/>
                <a:ext cx="230206" cy="228597"/>
                <a:chOff x="416422" y="635907"/>
                <a:chExt cx="230206" cy="228597"/>
              </a:xfrm>
            </p:grpSpPr>
            <p:cxnSp>
              <p:nvCxnSpPr>
                <p:cNvPr id="66" name="Straight Connector 17"/>
                <p:cNvCxnSpPr/>
                <p:nvPr userDrawn="1"/>
              </p:nvCxnSpPr>
              <p:spPr bwMode="ltGray">
                <a:xfrm>
                  <a:off x="416422" y="750207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18"/>
                <p:cNvCxnSpPr/>
                <p:nvPr userDrawn="1"/>
              </p:nvCxnSpPr>
              <p:spPr bwMode="ltGray">
                <a:xfrm rot="5400000">
                  <a:off x="417227" y="749412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19"/>
              <p:cNvGrpSpPr>
                <a:grpSpLocks/>
              </p:cNvGrpSpPr>
              <p:nvPr userDrawn="1"/>
            </p:nvGrpSpPr>
            <p:grpSpPr bwMode="auto">
              <a:xfrm>
                <a:off x="4447458" y="225878"/>
                <a:ext cx="228619" cy="228597"/>
                <a:chOff x="417348" y="635908"/>
                <a:chExt cx="228619" cy="228597"/>
              </a:xfrm>
            </p:grpSpPr>
            <p:cxnSp>
              <p:nvCxnSpPr>
                <p:cNvPr id="64" name="Straight Connector 63"/>
                <p:cNvCxnSpPr/>
                <p:nvPr userDrawn="1"/>
              </p:nvCxnSpPr>
              <p:spPr bwMode="ltGray">
                <a:xfrm>
                  <a:off x="417348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21"/>
                <p:cNvCxnSpPr/>
                <p:nvPr userDrawn="1"/>
              </p:nvCxnSpPr>
              <p:spPr bwMode="ltGray">
                <a:xfrm rot="5400000">
                  <a:off x="417359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22"/>
              <p:cNvGrpSpPr>
                <a:grpSpLocks/>
              </p:cNvGrpSpPr>
              <p:nvPr userDrawn="1"/>
            </p:nvGrpSpPr>
            <p:grpSpPr bwMode="auto">
              <a:xfrm>
                <a:off x="6501853" y="225877"/>
                <a:ext cx="230207" cy="228597"/>
                <a:chOff x="416687" y="635907"/>
                <a:chExt cx="230207" cy="228597"/>
              </a:xfrm>
            </p:grpSpPr>
            <p:cxnSp>
              <p:nvCxnSpPr>
                <p:cNvPr id="62" name="Straight Connector 23"/>
                <p:cNvCxnSpPr/>
                <p:nvPr userDrawn="1"/>
              </p:nvCxnSpPr>
              <p:spPr bwMode="ltGray">
                <a:xfrm>
                  <a:off x="416687" y="750207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24"/>
                <p:cNvCxnSpPr/>
                <p:nvPr userDrawn="1"/>
              </p:nvCxnSpPr>
              <p:spPr bwMode="ltGray">
                <a:xfrm rot="5400000">
                  <a:off x="417492" y="749412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25"/>
              <p:cNvGrpSpPr>
                <a:grpSpLocks/>
              </p:cNvGrpSpPr>
              <p:nvPr userDrawn="1"/>
            </p:nvGrpSpPr>
            <p:grpSpPr bwMode="auto">
              <a:xfrm>
                <a:off x="8557836" y="225878"/>
                <a:ext cx="228619" cy="228597"/>
                <a:chOff x="417613" y="635908"/>
                <a:chExt cx="228619" cy="228597"/>
              </a:xfrm>
            </p:grpSpPr>
            <p:cxnSp>
              <p:nvCxnSpPr>
                <p:cNvPr id="60" name="Straight Connector 59"/>
                <p:cNvCxnSpPr/>
                <p:nvPr userDrawn="1"/>
              </p:nvCxnSpPr>
              <p:spPr bwMode="ltGray">
                <a:xfrm>
                  <a:off x="417613" y="750207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 userDrawn="1"/>
              </p:nvCxnSpPr>
              <p:spPr bwMode="ltGray">
                <a:xfrm rot="5400000">
                  <a:off x="417624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29"/>
            <p:cNvGrpSpPr>
              <a:grpSpLocks/>
            </p:cNvGrpSpPr>
            <p:nvPr userDrawn="1"/>
          </p:nvGrpSpPr>
          <p:grpSpPr bwMode="auto">
            <a:xfrm>
              <a:off x="337081" y="2280073"/>
              <a:ext cx="8449374" cy="228597"/>
              <a:chOff x="337081" y="226590"/>
              <a:chExt cx="8449374" cy="228597"/>
            </a:xfrm>
          </p:grpSpPr>
          <p:grpSp>
            <p:nvGrpSpPr>
              <p:cNvPr id="40" name="Group 30"/>
              <p:cNvGrpSpPr>
                <a:grpSpLocks/>
              </p:cNvGrpSpPr>
              <p:nvPr userDrawn="1"/>
            </p:nvGrpSpPr>
            <p:grpSpPr bwMode="auto">
              <a:xfrm>
                <a:off x="337081" y="226590"/>
                <a:ext cx="228619" cy="228597"/>
                <a:chOff x="417083" y="636620"/>
                <a:chExt cx="228619" cy="228597"/>
              </a:xfrm>
            </p:grpSpPr>
            <p:cxnSp>
              <p:nvCxnSpPr>
                <p:cNvPr id="53" name="Straight Connector 52"/>
                <p:cNvCxnSpPr/>
                <p:nvPr userDrawn="1"/>
              </p:nvCxnSpPr>
              <p:spPr bwMode="ltGray">
                <a:xfrm>
                  <a:off x="417083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 userDrawn="1"/>
              </p:nvCxnSpPr>
              <p:spPr bwMode="ltGray">
                <a:xfrm rot="5400000">
                  <a:off x="417094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31"/>
              <p:cNvGrpSpPr>
                <a:grpSpLocks/>
              </p:cNvGrpSpPr>
              <p:nvPr userDrawn="1"/>
            </p:nvGrpSpPr>
            <p:grpSpPr bwMode="auto">
              <a:xfrm>
                <a:off x="2391476" y="226590"/>
                <a:ext cx="230206" cy="228597"/>
                <a:chOff x="416422" y="636620"/>
                <a:chExt cx="230206" cy="228597"/>
              </a:xfrm>
            </p:grpSpPr>
            <p:cxnSp>
              <p:nvCxnSpPr>
                <p:cNvPr id="51" name="Straight Connector 50"/>
                <p:cNvCxnSpPr/>
                <p:nvPr userDrawn="1"/>
              </p:nvCxnSpPr>
              <p:spPr bwMode="ltGray">
                <a:xfrm>
                  <a:off x="416422" y="750919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 userDrawn="1"/>
              </p:nvCxnSpPr>
              <p:spPr bwMode="ltGray">
                <a:xfrm rot="5400000">
                  <a:off x="417227" y="750125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32"/>
              <p:cNvGrpSpPr>
                <a:grpSpLocks/>
              </p:cNvGrpSpPr>
              <p:nvPr userDrawn="1"/>
            </p:nvGrpSpPr>
            <p:grpSpPr bwMode="auto">
              <a:xfrm>
                <a:off x="4447458" y="226590"/>
                <a:ext cx="228619" cy="228597"/>
                <a:chOff x="417348" y="636620"/>
                <a:chExt cx="228619" cy="228597"/>
              </a:xfrm>
            </p:grpSpPr>
            <p:cxnSp>
              <p:nvCxnSpPr>
                <p:cNvPr id="49" name="Straight Connector 39"/>
                <p:cNvCxnSpPr/>
                <p:nvPr userDrawn="1"/>
              </p:nvCxnSpPr>
              <p:spPr bwMode="ltGray">
                <a:xfrm>
                  <a:off x="417348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0"/>
                <p:cNvCxnSpPr/>
                <p:nvPr userDrawn="1"/>
              </p:nvCxnSpPr>
              <p:spPr bwMode="ltGray">
                <a:xfrm rot="5400000">
                  <a:off x="417359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33"/>
              <p:cNvGrpSpPr>
                <a:grpSpLocks/>
              </p:cNvGrpSpPr>
              <p:nvPr userDrawn="1"/>
            </p:nvGrpSpPr>
            <p:grpSpPr bwMode="auto">
              <a:xfrm>
                <a:off x="6501853" y="226590"/>
                <a:ext cx="230207" cy="228597"/>
                <a:chOff x="416687" y="636620"/>
                <a:chExt cx="230207" cy="228597"/>
              </a:xfrm>
            </p:grpSpPr>
            <p:cxnSp>
              <p:nvCxnSpPr>
                <p:cNvPr id="47" name="Straight Connector 37"/>
                <p:cNvCxnSpPr/>
                <p:nvPr userDrawn="1"/>
              </p:nvCxnSpPr>
              <p:spPr bwMode="ltGray">
                <a:xfrm>
                  <a:off x="416687" y="750919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38"/>
                <p:cNvCxnSpPr/>
                <p:nvPr userDrawn="1"/>
              </p:nvCxnSpPr>
              <p:spPr bwMode="ltGray">
                <a:xfrm rot="5400000">
                  <a:off x="417492" y="750125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34"/>
              <p:cNvGrpSpPr>
                <a:grpSpLocks/>
              </p:cNvGrpSpPr>
              <p:nvPr userDrawn="1"/>
            </p:nvGrpSpPr>
            <p:grpSpPr bwMode="auto">
              <a:xfrm>
                <a:off x="8557836" y="226590"/>
                <a:ext cx="228619" cy="228597"/>
                <a:chOff x="417613" y="636620"/>
                <a:chExt cx="228619" cy="228597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 bwMode="ltGray">
                <a:xfrm>
                  <a:off x="417613" y="750919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36"/>
                <p:cNvCxnSpPr/>
                <p:nvPr userDrawn="1"/>
              </p:nvCxnSpPr>
              <p:spPr bwMode="ltGray">
                <a:xfrm rot="5400000">
                  <a:off x="417624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5"/>
            <p:cNvGrpSpPr>
              <a:grpSpLocks/>
            </p:cNvGrpSpPr>
            <p:nvPr userDrawn="1"/>
          </p:nvGrpSpPr>
          <p:grpSpPr bwMode="auto">
            <a:xfrm>
              <a:off x="337081" y="4332682"/>
              <a:ext cx="8449374" cy="228598"/>
              <a:chOff x="337081" y="225716"/>
              <a:chExt cx="8449374" cy="228598"/>
            </a:xfrm>
          </p:grpSpPr>
          <p:grpSp>
            <p:nvGrpSpPr>
              <p:cNvPr id="25" name="Group 46"/>
              <p:cNvGrpSpPr>
                <a:grpSpLocks/>
              </p:cNvGrpSpPr>
              <p:nvPr userDrawn="1"/>
            </p:nvGrpSpPr>
            <p:grpSpPr bwMode="auto">
              <a:xfrm>
                <a:off x="337081" y="225717"/>
                <a:ext cx="228619" cy="228597"/>
                <a:chOff x="417083" y="635747"/>
                <a:chExt cx="228619" cy="228597"/>
              </a:xfrm>
            </p:grpSpPr>
            <p:cxnSp>
              <p:nvCxnSpPr>
                <p:cNvPr id="38" name="Straight Connector 37"/>
                <p:cNvCxnSpPr/>
                <p:nvPr userDrawn="1"/>
              </p:nvCxnSpPr>
              <p:spPr bwMode="ltGray">
                <a:xfrm>
                  <a:off x="417083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 userDrawn="1"/>
              </p:nvCxnSpPr>
              <p:spPr bwMode="ltGray">
                <a:xfrm rot="5400000">
                  <a:off x="417094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47"/>
              <p:cNvGrpSpPr>
                <a:grpSpLocks/>
              </p:cNvGrpSpPr>
              <p:nvPr userDrawn="1"/>
            </p:nvGrpSpPr>
            <p:grpSpPr bwMode="auto">
              <a:xfrm>
                <a:off x="2391476" y="225716"/>
                <a:ext cx="230206" cy="228597"/>
                <a:chOff x="416422" y="635746"/>
                <a:chExt cx="230206" cy="228597"/>
              </a:xfrm>
            </p:grpSpPr>
            <p:cxnSp>
              <p:nvCxnSpPr>
                <p:cNvPr id="36" name="Straight Connector 35"/>
                <p:cNvCxnSpPr/>
                <p:nvPr userDrawn="1"/>
              </p:nvCxnSpPr>
              <p:spPr bwMode="ltGray">
                <a:xfrm>
                  <a:off x="416422" y="750046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 userDrawn="1"/>
              </p:nvCxnSpPr>
              <p:spPr bwMode="ltGray">
                <a:xfrm rot="5400000">
                  <a:off x="417227" y="749251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48"/>
              <p:cNvGrpSpPr>
                <a:grpSpLocks/>
              </p:cNvGrpSpPr>
              <p:nvPr userDrawn="1"/>
            </p:nvGrpSpPr>
            <p:grpSpPr bwMode="auto">
              <a:xfrm>
                <a:off x="4447458" y="225717"/>
                <a:ext cx="228619" cy="228597"/>
                <a:chOff x="417348" y="635747"/>
                <a:chExt cx="228619" cy="228597"/>
              </a:xfrm>
            </p:grpSpPr>
            <p:cxnSp>
              <p:nvCxnSpPr>
                <p:cNvPr id="34" name="Straight Connector 33"/>
                <p:cNvCxnSpPr/>
                <p:nvPr userDrawn="1"/>
              </p:nvCxnSpPr>
              <p:spPr bwMode="ltGray">
                <a:xfrm>
                  <a:off x="417348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 userDrawn="1"/>
              </p:nvCxnSpPr>
              <p:spPr bwMode="ltGray">
                <a:xfrm rot="5400000">
                  <a:off x="417359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49"/>
              <p:cNvGrpSpPr>
                <a:grpSpLocks/>
              </p:cNvGrpSpPr>
              <p:nvPr userDrawn="1"/>
            </p:nvGrpSpPr>
            <p:grpSpPr bwMode="auto">
              <a:xfrm>
                <a:off x="6501853" y="225716"/>
                <a:ext cx="230207" cy="228597"/>
                <a:chOff x="416687" y="635746"/>
                <a:chExt cx="230207" cy="228597"/>
              </a:xfrm>
            </p:grpSpPr>
            <p:cxnSp>
              <p:nvCxnSpPr>
                <p:cNvPr id="32" name="Straight Connector 31"/>
                <p:cNvCxnSpPr/>
                <p:nvPr userDrawn="1"/>
              </p:nvCxnSpPr>
              <p:spPr bwMode="ltGray">
                <a:xfrm>
                  <a:off x="416687" y="750046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 userDrawn="1"/>
              </p:nvCxnSpPr>
              <p:spPr bwMode="ltGray">
                <a:xfrm rot="5400000">
                  <a:off x="417492" y="749251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50"/>
              <p:cNvGrpSpPr>
                <a:grpSpLocks/>
              </p:cNvGrpSpPr>
              <p:nvPr userDrawn="1"/>
            </p:nvGrpSpPr>
            <p:grpSpPr bwMode="auto">
              <a:xfrm>
                <a:off x="8557836" y="225717"/>
                <a:ext cx="228619" cy="228597"/>
                <a:chOff x="417613" y="635747"/>
                <a:chExt cx="228619" cy="228597"/>
              </a:xfrm>
            </p:grpSpPr>
            <p:cxnSp>
              <p:nvCxnSpPr>
                <p:cNvPr id="30" name="Straight Connector 29"/>
                <p:cNvCxnSpPr/>
                <p:nvPr userDrawn="1"/>
              </p:nvCxnSpPr>
              <p:spPr bwMode="ltGray">
                <a:xfrm>
                  <a:off x="417613" y="750046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 userDrawn="1"/>
              </p:nvCxnSpPr>
              <p:spPr bwMode="ltGray">
                <a:xfrm rot="5400000">
                  <a:off x="417624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61"/>
            <p:cNvGrpSpPr>
              <a:grpSpLocks/>
            </p:cNvGrpSpPr>
            <p:nvPr userDrawn="1"/>
          </p:nvGrpSpPr>
          <p:grpSpPr bwMode="auto">
            <a:xfrm>
              <a:off x="337081" y="6386877"/>
              <a:ext cx="8449374" cy="228597"/>
              <a:chOff x="337081" y="226429"/>
              <a:chExt cx="8449374" cy="228597"/>
            </a:xfrm>
          </p:grpSpPr>
          <p:grpSp>
            <p:nvGrpSpPr>
              <p:cNvPr id="10" name="Group 62"/>
              <p:cNvGrpSpPr>
                <a:grpSpLocks/>
              </p:cNvGrpSpPr>
              <p:nvPr userDrawn="1"/>
            </p:nvGrpSpPr>
            <p:grpSpPr bwMode="auto">
              <a:xfrm>
                <a:off x="337081" y="226429"/>
                <a:ext cx="228619" cy="228597"/>
                <a:chOff x="417083" y="636459"/>
                <a:chExt cx="228619" cy="228597"/>
              </a:xfrm>
            </p:grpSpPr>
            <p:cxnSp>
              <p:nvCxnSpPr>
                <p:cNvPr id="23" name="Straight Connector 22"/>
                <p:cNvCxnSpPr/>
                <p:nvPr userDrawn="1"/>
              </p:nvCxnSpPr>
              <p:spPr bwMode="ltGray">
                <a:xfrm>
                  <a:off x="417083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 userDrawn="1"/>
              </p:nvCxnSpPr>
              <p:spPr bwMode="ltGray">
                <a:xfrm rot="5400000">
                  <a:off x="417094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63"/>
              <p:cNvGrpSpPr>
                <a:grpSpLocks/>
              </p:cNvGrpSpPr>
              <p:nvPr userDrawn="1"/>
            </p:nvGrpSpPr>
            <p:grpSpPr bwMode="auto">
              <a:xfrm>
                <a:off x="2391476" y="226429"/>
                <a:ext cx="230206" cy="228597"/>
                <a:chOff x="416422" y="636459"/>
                <a:chExt cx="230206" cy="228597"/>
              </a:xfrm>
            </p:grpSpPr>
            <p:cxnSp>
              <p:nvCxnSpPr>
                <p:cNvPr id="21" name="Straight Connector 20"/>
                <p:cNvCxnSpPr/>
                <p:nvPr userDrawn="1"/>
              </p:nvCxnSpPr>
              <p:spPr bwMode="ltGray">
                <a:xfrm>
                  <a:off x="416422" y="750758"/>
                  <a:ext cx="23020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 userDrawn="1"/>
              </p:nvCxnSpPr>
              <p:spPr bwMode="ltGray">
                <a:xfrm rot="5400000">
                  <a:off x="417227" y="749964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64"/>
              <p:cNvGrpSpPr>
                <a:grpSpLocks/>
              </p:cNvGrpSpPr>
              <p:nvPr userDrawn="1"/>
            </p:nvGrpSpPr>
            <p:grpSpPr bwMode="auto">
              <a:xfrm>
                <a:off x="4447458" y="226429"/>
                <a:ext cx="228619" cy="228597"/>
                <a:chOff x="417348" y="636459"/>
                <a:chExt cx="228619" cy="228597"/>
              </a:xfrm>
            </p:grpSpPr>
            <p:cxnSp>
              <p:nvCxnSpPr>
                <p:cNvPr id="19" name="Straight Connector 18"/>
                <p:cNvCxnSpPr/>
                <p:nvPr userDrawn="1"/>
              </p:nvCxnSpPr>
              <p:spPr bwMode="ltGray">
                <a:xfrm>
                  <a:off x="417348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 userDrawn="1"/>
              </p:nvCxnSpPr>
              <p:spPr bwMode="ltGray">
                <a:xfrm rot="5400000">
                  <a:off x="417359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65"/>
              <p:cNvGrpSpPr>
                <a:grpSpLocks/>
              </p:cNvGrpSpPr>
              <p:nvPr userDrawn="1"/>
            </p:nvGrpSpPr>
            <p:grpSpPr bwMode="auto">
              <a:xfrm>
                <a:off x="6501853" y="226429"/>
                <a:ext cx="230207" cy="228597"/>
                <a:chOff x="416687" y="636459"/>
                <a:chExt cx="230207" cy="228597"/>
              </a:xfrm>
            </p:grpSpPr>
            <p:cxnSp>
              <p:nvCxnSpPr>
                <p:cNvPr id="17" name="Straight Connector 16"/>
                <p:cNvCxnSpPr/>
                <p:nvPr userDrawn="1"/>
              </p:nvCxnSpPr>
              <p:spPr bwMode="ltGray">
                <a:xfrm>
                  <a:off x="416687" y="750758"/>
                  <a:ext cx="23020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 userDrawn="1"/>
              </p:nvCxnSpPr>
              <p:spPr bwMode="ltGray">
                <a:xfrm rot="5400000">
                  <a:off x="417492" y="749964"/>
                  <a:ext cx="228597" cy="1588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66"/>
              <p:cNvGrpSpPr>
                <a:grpSpLocks/>
              </p:cNvGrpSpPr>
              <p:nvPr userDrawn="1"/>
            </p:nvGrpSpPr>
            <p:grpSpPr bwMode="auto">
              <a:xfrm>
                <a:off x="8557836" y="226429"/>
                <a:ext cx="228619" cy="228597"/>
                <a:chOff x="417613" y="636459"/>
                <a:chExt cx="228619" cy="228597"/>
              </a:xfrm>
            </p:grpSpPr>
            <p:cxnSp>
              <p:nvCxnSpPr>
                <p:cNvPr id="15" name="Straight Connector 14"/>
                <p:cNvCxnSpPr/>
                <p:nvPr userDrawn="1"/>
              </p:nvCxnSpPr>
              <p:spPr bwMode="ltGray">
                <a:xfrm>
                  <a:off x="417613" y="750758"/>
                  <a:ext cx="228619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 userDrawn="1"/>
              </p:nvCxnSpPr>
              <p:spPr bwMode="ltGray">
                <a:xfrm rot="5400000">
                  <a:off x="417624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0" name="Rectangle 69"/>
          <p:cNvSpPr/>
          <p:nvPr/>
        </p:nvSpPr>
        <p:spPr bwMode="white">
          <a:xfrm>
            <a:off x="577850" y="463550"/>
            <a:ext cx="5929313" cy="3873500"/>
          </a:xfrm>
          <a:prstGeom prst="rect">
            <a:avLst/>
          </a:prstGeom>
          <a:solidFill>
            <a:srgbClr val="19056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S Joey" pitchFamily="50" charset="0"/>
            </a:endParaRPr>
          </a:p>
        </p:txBody>
      </p:sp>
      <p:grpSp>
        <p:nvGrpSpPr>
          <p:cNvPr id="79" name="Group 88"/>
          <p:cNvGrpSpPr>
            <a:grpSpLocks/>
          </p:cNvGrpSpPr>
          <p:nvPr/>
        </p:nvGrpSpPr>
        <p:grpSpPr bwMode="auto">
          <a:xfrm>
            <a:off x="6754813" y="4564063"/>
            <a:ext cx="1806575" cy="1828800"/>
            <a:chOff x="6754761" y="4564626"/>
            <a:chExt cx="1806678" cy="1828800"/>
          </a:xfrm>
        </p:grpSpPr>
        <p:sp>
          <p:nvSpPr>
            <p:cNvPr id="80" name="Rectangle 79"/>
            <p:cNvSpPr/>
            <p:nvPr userDrawn="1"/>
          </p:nvSpPr>
          <p:spPr>
            <a:xfrm>
              <a:off x="6754761" y="4564626"/>
              <a:ext cx="1806678" cy="1828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FS Joey" pitchFamily="50" charset="0"/>
              </a:endParaRPr>
            </a:p>
          </p:txBody>
        </p:sp>
        <p:pic>
          <p:nvPicPr>
            <p:cNvPr id="81" name="Picture 87" descr="Logo for title-300.bmp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56957" y="5434290"/>
              <a:ext cx="1041157" cy="861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" name="Picture 88" descr="we can-ruby.bmp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03424" y="4704141"/>
              <a:ext cx="1143292" cy="258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8" name="Title 1"/>
          <p:cNvSpPr>
            <a:spLocks noGrp="1"/>
          </p:cNvSpPr>
          <p:nvPr>
            <p:ph type="ctrTitle"/>
          </p:nvPr>
        </p:nvSpPr>
        <p:spPr bwMode="black">
          <a:xfrm>
            <a:off x="911585" y="649948"/>
            <a:ext cx="5394960" cy="2338220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4400" b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" name="Content Placeholder 82"/>
          <p:cNvSpPr>
            <a:spLocks noGrp="1"/>
          </p:cNvSpPr>
          <p:nvPr>
            <p:ph sz="quarter" idx="10"/>
          </p:nvPr>
        </p:nvSpPr>
        <p:spPr bwMode="black">
          <a:xfrm>
            <a:off x="904875" y="3590658"/>
            <a:ext cx="5292725" cy="317092"/>
          </a:xfrm>
        </p:spPr>
        <p:txBody>
          <a:bodyPr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FS Joey"/>
              <a:buNone/>
              <a:defRPr lang="en-US" sz="2000" b="0" i="0" kern="1200" smtClean="0">
                <a:solidFill>
                  <a:schemeClr val="bg1"/>
                </a:solidFill>
                <a:latin typeface="Calibri" pitchFamily="34" charset="0"/>
                <a:ea typeface="+mn-ea"/>
                <a:cs typeface="FS Joey" pitchFamily="50" charset="0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FS Joey"/>
              <a:buNone/>
              <a:defRPr lang="en-US" sz="2000" b="0" i="0" kern="1200" dirty="0" smtClean="0">
                <a:solidFill>
                  <a:srgbClr val="FFFFFF"/>
                </a:solidFill>
                <a:latin typeface="+mn-lt"/>
                <a:ea typeface="+mn-ea"/>
                <a:cs typeface="FS Joey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1" name="Subtitle 2"/>
          <p:cNvSpPr>
            <a:spLocks noGrp="1"/>
          </p:cNvSpPr>
          <p:nvPr>
            <p:ph type="subTitle" idx="1"/>
          </p:nvPr>
        </p:nvSpPr>
        <p:spPr bwMode="black">
          <a:xfrm>
            <a:off x="904875" y="3217228"/>
            <a:ext cx="5290113" cy="366033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 i="0">
                <a:solidFill>
                  <a:schemeClr val="bg1"/>
                </a:solidFill>
                <a:latin typeface="Calibri" pitchFamily="34" charset="0"/>
                <a:cs typeface="FS Joey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77851" y="1506538"/>
            <a:ext cx="3749040" cy="4464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861560" y="1506538"/>
            <a:ext cx="3749040" cy="4464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5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BBA2D425-9E09-4D45-90C7-A270F06E8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6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[Insert PPT Name via Insert tab &gt; Header &amp; Footer]          Copyright © 2010 CA. All rights reserved.</a:t>
            </a:r>
            <a:endParaRPr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2"/>
          </p:nvPr>
        </p:nvSpPr>
        <p:spPr>
          <a:xfrm>
            <a:off x="870557" y="6472238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1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186E754-372B-4AD4-AB50-652C27BAE2FB}" type="datetime4">
              <a:rPr lang="en-US" smtClean="0"/>
              <a:pPr>
                <a:defRPr/>
              </a:pPr>
              <a:t>May 10, 2011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77850" y="1981200"/>
            <a:ext cx="3749040" cy="39893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861560" y="1981200"/>
            <a:ext cx="3749040" cy="39893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77850" y="1523791"/>
            <a:ext cx="3749040" cy="457409"/>
          </a:xfrm>
        </p:spPr>
        <p:txBody>
          <a:bodyPr>
            <a:normAutofit/>
          </a:bodyPr>
          <a:lstStyle>
            <a:lvl1pPr marL="1588" indent="-1588">
              <a:buNone/>
              <a:defRPr sz="2000" b="1"/>
            </a:lvl1pPr>
            <a:lvl2pPr marL="1588" indent="-1588">
              <a:buNone/>
              <a:defRPr/>
            </a:lvl2pPr>
            <a:lvl3pPr marL="1588" indent="-1588">
              <a:defRPr/>
            </a:lvl3pPr>
            <a:lvl4pPr marL="1588" indent="-1588">
              <a:defRPr/>
            </a:lvl4pPr>
            <a:lvl5pPr marL="1588" indent="-15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5"/>
          </p:nvPr>
        </p:nvSpPr>
        <p:spPr>
          <a:xfrm>
            <a:off x="4861560" y="1523791"/>
            <a:ext cx="3749040" cy="457409"/>
          </a:xfrm>
        </p:spPr>
        <p:txBody>
          <a:bodyPr>
            <a:normAutofit/>
          </a:bodyPr>
          <a:lstStyle>
            <a:lvl1pPr marL="1588" indent="-1588">
              <a:buNone/>
              <a:defRPr sz="2000" b="1"/>
            </a:lvl1pPr>
            <a:lvl2pPr marL="1588" indent="-1588">
              <a:buNone/>
              <a:defRPr/>
            </a:lvl2pPr>
            <a:lvl3pPr marL="1588" indent="-1588">
              <a:defRPr/>
            </a:lvl3pPr>
            <a:lvl4pPr marL="1588" indent="-1588">
              <a:defRPr/>
            </a:lvl4pPr>
            <a:lvl5pPr marL="1588" indent="-15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7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0C9ABB7F-4A7D-4CD0-AD77-7A33383233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8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[Insert PPT Name via Insert tab &gt; Header &amp; Footer]          Copyright © 2010 CA. All rights reserved.</a:t>
            </a:r>
            <a:endParaRPr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2"/>
          </p:nvPr>
        </p:nvSpPr>
        <p:spPr>
          <a:xfrm>
            <a:off x="870557" y="6472238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1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648786F-00C0-4A13-B590-FE18035B8815}" type="datetime4">
              <a:rPr lang="en-US" smtClean="0"/>
              <a:pPr>
                <a:defRPr/>
              </a:pPr>
              <a:t>May 10, 2011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2EBD56F5-DDD7-47B7-AB54-D5A52178E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[Insert PPT Name via Insert tab &gt; Header &amp; Footer]          Copyright © 2010 CA. All rights reserved.</a:t>
            </a:r>
            <a:endParaRPr lang="en-US" dirty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xfrm>
            <a:off x="870557" y="6472238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1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D8C5AB5-C6F6-4C51-BCCB-715C98637480}" type="datetime4">
              <a:rPr lang="en-US" smtClean="0"/>
              <a:pPr>
                <a:defRPr/>
              </a:pPr>
              <a:t>May 10, 2011</a:t>
            </a:fld>
            <a:endParaRPr lang="en-US" dirty="0"/>
          </a:p>
        </p:txBody>
      </p:sp>
      <p:pic>
        <p:nvPicPr>
          <p:cNvPr id="8" name="Picture 8" descr="Logo-format-300B.bmp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6900" y="6364288"/>
            <a:ext cx="4921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46075" y="225425"/>
            <a:ext cx="8450263" cy="6389688"/>
            <a:chOff x="337081" y="225878"/>
            <a:chExt cx="8449374" cy="6389597"/>
          </a:xfrm>
        </p:grpSpPr>
        <p:grpSp>
          <p:nvGrpSpPr>
            <p:cNvPr id="4" name="Group 28"/>
            <p:cNvGrpSpPr>
              <a:grpSpLocks/>
            </p:cNvGrpSpPr>
            <p:nvPr userDrawn="1"/>
          </p:nvGrpSpPr>
          <p:grpSpPr bwMode="auto">
            <a:xfrm>
              <a:off x="337081" y="225878"/>
              <a:ext cx="8449374" cy="228597"/>
              <a:chOff x="337081" y="225878"/>
              <a:chExt cx="8449374" cy="228597"/>
            </a:xfrm>
          </p:grpSpPr>
          <p:grpSp>
            <p:nvGrpSpPr>
              <p:cNvPr id="53" name="Group 15"/>
              <p:cNvGrpSpPr>
                <a:grpSpLocks/>
              </p:cNvGrpSpPr>
              <p:nvPr userDrawn="1"/>
            </p:nvGrpSpPr>
            <p:grpSpPr bwMode="auto">
              <a:xfrm>
                <a:off x="337081" y="225878"/>
                <a:ext cx="228576" cy="228597"/>
                <a:chOff x="417083" y="635908"/>
                <a:chExt cx="228576" cy="228597"/>
              </a:xfrm>
            </p:grpSpPr>
            <p:cxnSp>
              <p:nvCxnSpPr>
                <p:cNvPr id="66" name="Straight Connector 13"/>
                <p:cNvCxnSpPr/>
                <p:nvPr userDrawn="1"/>
              </p:nvCxnSpPr>
              <p:spPr bwMode="ltGray">
                <a:xfrm>
                  <a:off x="417083" y="750207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14"/>
                <p:cNvCxnSpPr/>
                <p:nvPr userDrawn="1"/>
              </p:nvCxnSpPr>
              <p:spPr bwMode="ltGray">
                <a:xfrm rot="5400000">
                  <a:off x="417073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16"/>
              <p:cNvGrpSpPr>
                <a:grpSpLocks/>
              </p:cNvGrpSpPr>
              <p:nvPr userDrawn="1"/>
            </p:nvGrpSpPr>
            <p:grpSpPr bwMode="auto">
              <a:xfrm>
                <a:off x="2392678" y="225878"/>
                <a:ext cx="228576" cy="228597"/>
                <a:chOff x="417624" y="635908"/>
                <a:chExt cx="228576" cy="228597"/>
              </a:xfrm>
            </p:grpSpPr>
            <p:cxnSp>
              <p:nvCxnSpPr>
                <p:cNvPr id="64" name="Straight Connector 17"/>
                <p:cNvCxnSpPr/>
                <p:nvPr userDrawn="1"/>
              </p:nvCxnSpPr>
              <p:spPr bwMode="ltGray">
                <a:xfrm>
                  <a:off x="417624" y="750207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18"/>
                <p:cNvCxnSpPr/>
                <p:nvPr userDrawn="1"/>
              </p:nvCxnSpPr>
              <p:spPr bwMode="ltGray">
                <a:xfrm rot="5400000">
                  <a:off x="417613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19"/>
              <p:cNvGrpSpPr>
                <a:grpSpLocks/>
              </p:cNvGrpSpPr>
              <p:nvPr userDrawn="1"/>
            </p:nvGrpSpPr>
            <p:grpSpPr bwMode="auto">
              <a:xfrm>
                <a:off x="4446687" y="225878"/>
                <a:ext cx="230163" cy="228597"/>
                <a:chOff x="416577" y="635908"/>
                <a:chExt cx="230163" cy="228597"/>
              </a:xfrm>
            </p:grpSpPr>
            <p:cxnSp>
              <p:nvCxnSpPr>
                <p:cNvPr id="62" name="Straight Connector 61"/>
                <p:cNvCxnSpPr/>
                <p:nvPr userDrawn="1"/>
              </p:nvCxnSpPr>
              <p:spPr bwMode="ltGray">
                <a:xfrm>
                  <a:off x="416577" y="750207"/>
                  <a:ext cx="230163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21"/>
                <p:cNvCxnSpPr/>
                <p:nvPr userDrawn="1"/>
              </p:nvCxnSpPr>
              <p:spPr bwMode="ltGray">
                <a:xfrm rot="5400000">
                  <a:off x="417360" y="749413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22"/>
              <p:cNvGrpSpPr>
                <a:grpSpLocks/>
              </p:cNvGrpSpPr>
              <p:nvPr userDrawn="1"/>
            </p:nvGrpSpPr>
            <p:grpSpPr bwMode="auto">
              <a:xfrm>
                <a:off x="6502282" y="225878"/>
                <a:ext cx="228576" cy="228597"/>
                <a:chOff x="417116" y="635908"/>
                <a:chExt cx="228576" cy="228597"/>
              </a:xfrm>
            </p:grpSpPr>
            <p:cxnSp>
              <p:nvCxnSpPr>
                <p:cNvPr id="60" name="Straight Connector 23"/>
                <p:cNvCxnSpPr/>
                <p:nvPr userDrawn="1"/>
              </p:nvCxnSpPr>
              <p:spPr bwMode="ltGray">
                <a:xfrm>
                  <a:off x="417116" y="750207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24"/>
                <p:cNvCxnSpPr/>
                <p:nvPr userDrawn="1"/>
              </p:nvCxnSpPr>
              <p:spPr bwMode="ltGray">
                <a:xfrm rot="5400000">
                  <a:off x="417106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25"/>
              <p:cNvGrpSpPr>
                <a:grpSpLocks/>
              </p:cNvGrpSpPr>
              <p:nvPr userDrawn="1"/>
            </p:nvGrpSpPr>
            <p:grpSpPr bwMode="auto">
              <a:xfrm>
                <a:off x="8557879" y="225878"/>
                <a:ext cx="228576" cy="228597"/>
                <a:chOff x="417656" y="635908"/>
                <a:chExt cx="228576" cy="228597"/>
              </a:xfrm>
            </p:grpSpPr>
            <p:cxnSp>
              <p:nvCxnSpPr>
                <p:cNvPr id="58" name="Straight Connector 57"/>
                <p:cNvCxnSpPr/>
                <p:nvPr userDrawn="1"/>
              </p:nvCxnSpPr>
              <p:spPr bwMode="ltGray">
                <a:xfrm>
                  <a:off x="417656" y="750207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 userDrawn="1"/>
              </p:nvCxnSpPr>
              <p:spPr bwMode="ltGray">
                <a:xfrm rot="5400000">
                  <a:off x="417645" y="750207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29"/>
            <p:cNvGrpSpPr>
              <a:grpSpLocks/>
            </p:cNvGrpSpPr>
            <p:nvPr userDrawn="1"/>
          </p:nvGrpSpPr>
          <p:grpSpPr bwMode="auto">
            <a:xfrm>
              <a:off x="337081" y="2280073"/>
              <a:ext cx="8449374" cy="228598"/>
              <a:chOff x="337081" y="226590"/>
              <a:chExt cx="8449374" cy="228598"/>
            </a:xfrm>
          </p:grpSpPr>
          <p:grpSp>
            <p:nvGrpSpPr>
              <p:cNvPr id="38" name="Group 30"/>
              <p:cNvGrpSpPr>
                <a:grpSpLocks/>
              </p:cNvGrpSpPr>
              <p:nvPr userDrawn="1"/>
            </p:nvGrpSpPr>
            <p:grpSpPr bwMode="auto">
              <a:xfrm>
                <a:off x="337081" y="226590"/>
                <a:ext cx="228576" cy="228597"/>
                <a:chOff x="417083" y="636620"/>
                <a:chExt cx="228576" cy="228597"/>
              </a:xfrm>
            </p:grpSpPr>
            <p:cxnSp>
              <p:nvCxnSpPr>
                <p:cNvPr id="51" name="Straight Connector 50"/>
                <p:cNvCxnSpPr/>
                <p:nvPr userDrawn="1"/>
              </p:nvCxnSpPr>
              <p:spPr bwMode="ltGray">
                <a:xfrm>
                  <a:off x="417083" y="750919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 userDrawn="1"/>
              </p:nvCxnSpPr>
              <p:spPr bwMode="ltGray">
                <a:xfrm rot="5400000">
                  <a:off x="417073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1"/>
              <p:cNvGrpSpPr>
                <a:grpSpLocks/>
              </p:cNvGrpSpPr>
              <p:nvPr userDrawn="1"/>
            </p:nvGrpSpPr>
            <p:grpSpPr bwMode="auto">
              <a:xfrm>
                <a:off x="2392678" y="226590"/>
                <a:ext cx="228576" cy="228597"/>
                <a:chOff x="417624" y="636620"/>
                <a:chExt cx="228576" cy="228597"/>
              </a:xfrm>
            </p:grpSpPr>
            <p:cxnSp>
              <p:nvCxnSpPr>
                <p:cNvPr id="49" name="Straight Connector 48"/>
                <p:cNvCxnSpPr/>
                <p:nvPr userDrawn="1"/>
              </p:nvCxnSpPr>
              <p:spPr bwMode="ltGray">
                <a:xfrm>
                  <a:off x="417624" y="750919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 userDrawn="1"/>
              </p:nvCxnSpPr>
              <p:spPr bwMode="ltGray">
                <a:xfrm rot="5400000">
                  <a:off x="417613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2"/>
              <p:cNvGrpSpPr>
                <a:grpSpLocks/>
              </p:cNvGrpSpPr>
              <p:nvPr userDrawn="1"/>
            </p:nvGrpSpPr>
            <p:grpSpPr bwMode="auto">
              <a:xfrm>
                <a:off x="4446687" y="226591"/>
                <a:ext cx="230163" cy="228597"/>
                <a:chOff x="416577" y="636621"/>
                <a:chExt cx="230163" cy="228597"/>
              </a:xfrm>
            </p:grpSpPr>
            <p:cxnSp>
              <p:nvCxnSpPr>
                <p:cNvPr id="47" name="Straight Connector 39"/>
                <p:cNvCxnSpPr/>
                <p:nvPr userDrawn="1"/>
              </p:nvCxnSpPr>
              <p:spPr bwMode="ltGray">
                <a:xfrm>
                  <a:off x="416577" y="750919"/>
                  <a:ext cx="230163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 userDrawn="1"/>
              </p:nvCxnSpPr>
              <p:spPr bwMode="ltGray">
                <a:xfrm rot="5400000">
                  <a:off x="417360" y="750126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33"/>
              <p:cNvGrpSpPr>
                <a:grpSpLocks/>
              </p:cNvGrpSpPr>
              <p:nvPr userDrawn="1"/>
            </p:nvGrpSpPr>
            <p:grpSpPr bwMode="auto">
              <a:xfrm>
                <a:off x="6502282" y="226590"/>
                <a:ext cx="228576" cy="228597"/>
                <a:chOff x="417116" y="636620"/>
                <a:chExt cx="228576" cy="228597"/>
              </a:xfrm>
            </p:grpSpPr>
            <p:cxnSp>
              <p:nvCxnSpPr>
                <p:cNvPr id="45" name="Straight Connector 37"/>
                <p:cNvCxnSpPr/>
                <p:nvPr userDrawn="1"/>
              </p:nvCxnSpPr>
              <p:spPr bwMode="ltGray">
                <a:xfrm>
                  <a:off x="417116" y="750919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38"/>
                <p:cNvCxnSpPr/>
                <p:nvPr userDrawn="1"/>
              </p:nvCxnSpPr>
              <p:spPr bwMode="ltGray">
                <a:xfrm rot="5400000">
                  <a:off x="417106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34"/>
              <p:cNvGrpSpPr>
                <a:grpSpLocks/>
              </p:cNvGrpSpPr>
              <p:nvPr userDrawn="1"/>
            </p:nvGrpSpPr>
            <p:grpSpPr bwMode="auto">
              <a:xfrm>
                <a:off x="8557879" y="226590"/>
                <a:ext cx="228576" cy="228597"/>
                <a:chOff x="417656" y="636620"/>
                <a:chExt cx="228576" cy="228597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 bwMode="ltGray">
                <a:xfrm>
                  <a:off x="417656" y="750919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36"/>
                <p:cNvCxnSpPr/>
                <p:nvPr userDrawn="1"/>
              </p:nvCxnSpPr>
              <p:spPr bwMode="ltGray">
                <a:xfrm rot="5400000">
                  <a:off x="417645" y="750919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oup 45"/>
            <p:cNvGrpSpPr>
              <a:grpSpLocks/>
            </p:cNvGrpSpPr>
            <p:nvPr userDrawn="1"/>
          </p:nvGrpSpPr>
          <p:grpSpPr bwMode="auto">
            <a:xfrm>
              <a:off x="337081" y="4332683"/>
              <a:ext cx="8449374" cy="228597"/>
              <a:chOff x="337081" y="225717"/>
              <a:chExt cx="8449374" cy="228597"/>
            </a:xfrm>
          </p:grpSpPr>
          <p:grpSp>
            <p:nvGrpSpPr>
              <p:cNvPr id="23" name="Group 46"/>
              <p:cNvGrpSpPr>
                <a:grpSpLocks/>
              </p:cNvGrpSpPr>
              <p:nvPr userDrawn="1"/>
            </p:nvGrpSpPr>
            <p:grpSpPr bwMode="auto">
              <a:xfrm>
                <a:off x="337081" y="225717"/>
                <a:ext cx="228576" cy="228597"/>
                <a:chOff x="417083" y="635747"/>
                <a:chExt cx="228576" cy="228597"/>
              </a:xfrm>
            </p:grpSpPr>
            <p:cxnSp>
              <p:nvCxnSpPr>
                <p:cNvPr id="36" name="Straight Connector 35"/>
                <p:cNvCxnSpPr/>
                <p:nvPr userDrawn="1"/>
              </p:nvCxnSpPr>
              <p:spPr bwMode="ltGray">
                <a:xfrm>
                  <a:off x="417083" y="750046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 userDrawn="1"/>
              </p:nvCxnSpPr>
              <p:spPr bwMode="ltGray">
                <a:xfrm rot="5400000">
                  <a:off x="417073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47"/>
              <p:cNvGrpSpPr>
                <a:grpSpLocks/>
              </p:cNvGrpSpPr>
              <p:nvPr userDrawn="1"/>
            </p:nvGrpSpPr>
            <p:grpSpPr bwMode="auto">
              <a:xfrm>
                <a:off x="2392678" y="225717"/>
                <a:ext cx="228576" cy="228597"/>
                <a:chOff x="417624" y="635747"/>
                <a:chExt cx="228576" cy="228597"/>
              </a:xfrm>
            </p:grpSpPr>
            <p:cxnSp>
              <p:nvCxnSpPr>
                <p:cNvPr id="34" name="Straight Connector 33"/>
                <p:cNvCxnSpPr/>
                <p:nvPr userDrawn="1"/>
              </p:nvCxnSpPr>
              <p:spPr bwMode="ltGray">
                <a:xfrm>
                  <a:off x="417624" y="750046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 userDrawn="1"/>
              </p:nvCxnSpPr>
              <p:spPr bwMode="ltGray">
                <a:xfrm rot="5400000">
                  <a:off x="417613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48"/>
              <p:cNvGrpSpPr>
                <a:grpSpLocks/>
              </p:cNvGrpSpPr>
              <p:nvPr userDrawn="1"/>
            </p:nvGrpSpPr>
            <p:grpSpPr bwMode="auto">
              <a:xfrm>
                <a:off x="4446687" y="225717"/>
                <a:ext cx="230163" cy="228597"/>
                <a:chOff x="416577" y="635747"/>
                <a:chExt cx="230163" cy="228597"/>
              </a:xfrm>
            </p:grpSpPr>
            <p:cxnSp>
              <p:nvCxnSpPr>
                <p:cNvPr id="32" name="Straight Connector 31"/>
                <p:cNvCxnSpPr/>
                <p:nvPr userDrawn="1"/>
              </p:nvCxnSpPr>
              <p:spPr bwMode="ltGray">
                <a:xfrm>
                  <a:off x="416577" y="750046"/>
                  <a:ext cx="230163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 userDrawn="1"/>
              </p:nvCxnSpPr>
              <p:spPr bwMode="ltGray">
                <a:xfrm rot="5400000">
                  <a:off x="417360" y="749252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49"/>
              <p:cNvGrpSpPr>
                <a:grpSpLocks/>
              </p:cNvGrpSpPr>
              <p:nvPr userDrawn="1"/>
            </p:nvGrpSpPr>
            <p:grpSpPr bwMode="auto">
              <a:xfrm>
                <a:off x="6502282" y="225717"/>
                <a:ext cx="228576" cy="228597"/>
                <a:chOff x="417116" y="635747"/>
                <a:chExt cx="228576" cy="228597"/>
              </a:xfrm>
            </p:grpSpPr>
            <p:cxnSp>
              <p:nvCxnSpPr>
                <p:cNvPr id="30" name="Straight Connector 29"/>
                <p:cNvCxnSpPr/>
                <p:nvPr userDrawn="1"/>
              </p:nvCxnSpPr>
              <p:spPr bwMode="ltGray">
                <a:xfrm>
                  <a:off x="417116" y="750046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 userDrawn="1"/>
              </p:nvCxnSpPr>
              <p:spPr bwMode="ltGray">
                <a:xfrm rot="5400000">
                  <a:off x="417106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50"/>
              <p:cNvGrpSpPr>
                <a:grpSpLocks/>
              </p:cNvGrpSpPr>
              <p:nvPr userDrawn="1"/>
            </p:nvGrpSpPr>
            <p:grpSpPr bwMode="auto">
              <a:xfrm>
                <a:off x="8557879" y="225717"/>
                <a:ext cx="228576" cy="228597"/>
                <a:chOff x="417656" y="635747"/>
                <a:chExt cx="228576" cy="228597"/>
              </a:xfrm>
            </p:grpSpPr>
            <p:cxnSp>
              <p:nvCxnSpPr>
                <p:cNvPr id="28" name="Straight Connector 27"/>
                <p:cNvCxnSpPr/>
                <p:nvPr userDrawn="1"/>
              </p:nvCxnSpPr>
              <p:spPr bwMode="ltGray">
                <a:xfrm>
                  <a:off x="417656" y="750046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 userDrawn="1"/>
              </p:nvCxnSpPr>
              <p:spPr bwMode="ltGray">
                <a:xfrm rot="5400000">
                  <a:off x="417645" y="750046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61"/>
            <p:cNvGrpSpPr>
              <a:grpSpLocks/>
            </p:cNvGrpSpPr>
            <p:nvPr userDrawn="1"/>
          </p:nvGrpSpPr>
          <p:grpSpPr bwMode="auto">
            <a:xfrm>
              <a:off x="337081" y="6386877"/>
              <a:ext cx="8449374" cy="228598"/>
              <a:chOff x="337081" y="226429"/>
              <a:chExt cx="8449374" cy="228598"/>
            </a:xfrm>
          </p:grpSpPr>
          <p:grpSp>
            <p:nvGrpSpPr>
              <p:cNvPr id="8" name="Group 62"/>
              <p:cNvGrpSpPr>
                <a:grpSpLocks/>
              </p:cNvGrpSpPr>
              <p:nvPr userDrawn="1"/>
            </p:nvGrpSpPr>
            <p:grpSpPr bwMode="auto">
              <a:xfrm>
                <a:off x="337081" y="226429"/>
                <a:ext cx="228576" cy="228597"/>
                <a:chOff x="417083" y="636459"/>
                <a:chExt cx="228576" cy="228597"/>
              </a:xfrm>
            </p:grpSpPr>
            <p:cxnSp>
              <p:nvCxnSpPr>
                <p:cNvPr id="21" name="Straight Connector 20"/>
                <p:cNvCxnSpPr/>
                <p:nvPr userDrawn="1"/>
              </p:nvCxnSpPr>
              <p:spPr bwMode="ltGray">
                <a:xfrm>
                  <a:off x="417083" y="750758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 userDrawn="1"/>
              </p:nvCxnSpPr>
              <p:spPr bwMode="ltGray">
                <a:xfrm rot="5400000">
                  <a:off x="417073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63"/>
              <p:cNvGrpSpPr>
                <a:grpSpLocks/>
              </p:cNvGrpSpPr>
              <p:nvPr userDrawn="1"/>
            </p:nvGrpSpPr>
            <p:grpSpPr bwMode="auto">
              <a:xfrm>
                <a:off x="2392678" y="226429"/>
                <a:ext cx="228576" cy="228597"/>
                <a:chOff x="417624" y="636459"/>
                <a:chExt cx="228576" cy="228597"/>
              </a:xfrm>
            </p:grpSpPr>
            <p:cxnSp>
              <p:nvCxnSpPr>
                <p:cNvPr id="19" name="Straight Connector 18"/>
                <p:cNvCxnSpPr/>
                <p:nvPr userDrawn="1"/>
              </p:nvCxnSpPr>
              <p:spPr bwMode="ltGray">
                <a:xfrm>
                  <a:off x="417624" y="750758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 userDrawn="1"/>
              </p:nvCxnSpPr>
              <p:spPr bwMode="ltGray">
                <a:xfrm rot="5400000">
                  <a:off x="417613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64"/>
              <p:cNvGrpSpPr>
                <a:grpSpLocks/>
              </p:cNvGrpSpPr>
              <p:nvPr userDrawn="1"/>
            </p:nvGrpSpPr>
            <p:grpSpPr bwMode="auto">
              <a:xfrm>
                <a:off x="4446687" y="226430"/>
                <a:ext cx="230163" cy="228597"/>
                <a:chOff x="416577" y="636460"/>
                <a:chExt cx="230163" cy="228597"/>
              </a:xfrm>
            </p:grpSpPr>
            <p:cxnSp>
              <p:nvCxnSpPr>
                <p:cNvPr id="17" name="Straight Connector 16"/>
                <p:cNvCxnSpPr/>
                <p:nvPr userDrawn="1"/>
              </p:nvCxnSpPr>
              <p:spPr bwMode="ltGray">
                <a:xfrm>
                  <a:off x="416577" y="750758"/>
                  <a:ext cx="230163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 userDrawn="1"/>
              </p:nvCxnSpPr>
              <p:spPr bwMode="ltGray">
                <a:xfrm rot="5400000">
                  <a:off x="417360" y="749965"/>
                  <a:ext cx="228597" cy="1587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65"/>
              <p:cNvGrpSpPr>
                <a:grpSpLocks/>
              </p:cNvGrpSpPr>
              <p:nvPr userDrawn="1"/>
            </p:nvGrpSpPr>
            <p:grpSpPr bwMode="auto">
              <a:xfrm>
                <a:off x="6502282" y="226429"/>
                <a:ext cx="228576" cy="228597"/>
                <a:chOff x="417116" y="636459"/>
                <a:chExt cx="228576" cy="228597"/>
              </a:xfrm>
            </p:grpSpPr>
            <p:cxnSp>
              <p:nvCxnSpPr>
                <p:cNvPr id="15" name="Straight Connector 14"/>
                <p:cNvCxnSpPr/>
                <p:nvPr userDrawn="1"/>
              </p:nvCxnSpPr>
              <p:spPr bwMode="ltGray">
                <a:xfrm>
                  <a:off x="417116" y="750758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 userDrawn="1"/>
              </p:nvCxnSpPr>
              <p:spPr bwMode="ltGray">
                <a:xfrm rot="5400000">
                  <a:off x="417106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66"/>
              <p:cNvGrpSpPr>
                <a:grpSpLocks/>
              </p:cNvGrpSpPr>
              <p:nvPr userDrawn="1"/>
            </p:nvGrpSpPr>
            <p:grpSpPr bwMode="auto">
              <a:xfrm>
                <a:off x="8557879" y="226429"/>
                <a:ext cx="228576" cy="228597"/>
                <a:chOff x="417656" y="636459"/>
                <a:chExt cx="228576" cy="228597"/>
              </a:xfrm>
            </p:grpSpPr>
            <p:cxnSp>
              <p:nvCxnSpPr>
                <p:cNvPr id="13" name="Straight Connector 12"/>
                <p:cNvCxnSpPr/>
                <p:nvPr userDrawn="1"/>
              </p:nvCxnSpPr>
              <p:spPr bwMode="ltGray">
                <a:xfrm>
                  <a:off x="417656" y="750758"/>
                  <a:ext cx="228576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 userDrawn="1"/>
              </p:nvCxnSpPr>
              <p:spPr bwMode="ltGray">
                <a:xfrm rot="5400000">
                  <a:off x="417645" y="750758"/>
                  <a:ext cx="228597" cy="0"/>
                </a:xfrm>
                <a:prstGeom prst="line">
                  <a:avLst/>
                </a:prstGeom>
                <a:ln w="762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8" name="Rectangle 67"/>
          <p:cNvSpPr/>
          <p:nvPr userDrawn="1"/>
        </p:nvSpPr>
        <p:spPr bwMode="white">
          <a:xfrm>
            <a:off x="577850" y="466725"/>
            <a:ext cx="8002588" cy="18192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S Joey" pitchFamily="50" charset="0"/>
            </a:endParaRPr>
          </a:p>
        </p:txBody>
      </p:sp>
      <p:pic>
        <p:nvPicPr>
          <p:cNvPr id="69" name="Picture 77" descr="Logo-format-300-BW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gray">
          <a:xfrm>
            <a:off x="8034338" y="6362700"/>
            <a:ext cx="492125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" name="Title 1"/>
          <p:cNvSpPr>
            <a:spLocks noGrp="1"/>
          </p:cNvSpPr>
          <p:nvPr>
            <p:ph type="ctrTitle"/>
          </p:nvPr>
        </p:nvSpPr>
        <p:spPr bwMode="black">
          <a:xfrm>
            <a:off x="911584" y="657900"/>
            <a:ext cx="7306999" cy="1457340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-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577850" y="1489286"/>
            <a:ext cx="8113713" cy="4464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black">
          <a:xfrm>
            <a:off x="576072" y="182880"/>
            <a:ext cx="8119872" cy="73152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77850" y="6062472"/>
            <a:ext cx="8113713" cy="20536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165100" indent="-165100">
              <a:lnSpc>
                <a:spcPct val="100000"/>
              </a:lnSpc>
              <a:spcBef>
                <a:spcPts val="0"/>
              </a:spcBef>
              <a:defRPr sz="1050"/>
            </a:lvl2pPr>
            <a:lvl3pPr>
              <a:lnSpc>
                <a:spcPct val="100000"/>
              </a:lnSpc>
              <a:buNone/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BDC3-3303-478D-B1D9-F3DF548829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[Insert PPT Name via Insert tab &gt; Header &amp; Footer]          Copyright © 2010 CA. All rights reserved.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870557" y="6472238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1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F243766-0EEC-4DE3-A297-775F3D9802CC}" type="datetime4">
              <a:rPr lang="en-US" smtClean="0"/>
              <a:pPr>
                <a:defRPr/>
              </a:pPr>
              <a:t>May 10, 2011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77850" y="6062472"/>
            <a:ext cx="8113713" cy="20536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165100" indent="-165100">
              <a:lnSpc>
                <a:spcPct val="100000"/>
              </a:lnSpc>
              <a:spcBef>
                <a:spcPts val="0"/>
              </a:spcBef>
              <a:defRPr sz="1050"/>
            </a:lvl2pPr>
            <a:lvl3pPr>
              <a:lnSpc>
                <a:spcPct val="100000"/>
              </a:lnSpc>
              <a:buNone/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4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6C14262C-82C6-49B9-AE6A-D1C3F6F81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[Insert PPT Name via Insert tab &gt; Header &amp; Footer]          Copyright © 2010 CA. All rights reserved.</a:t>
            </a:r>
            <a:endParaRPr lang="en-US" dirty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xfrm>
            <a:off x="870557" y="6472238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1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D53C356-F34C-488E-B3D5-82A40DDB1E6F}" type="datetime4">
              <a:rPr lang="en-US" smtClean="0"/>
              <a:pPr>
                <a:defRPr/>
              </a:pPr>
              <a:t>May 10, 2011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Text -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77850" y="1506538"/>
            <a:ext cx="3749040" cy="4464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861560" y="1506538"/>
            <a:ext cx="3749040" cy="4464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77850" y="6062472"/>
            <a:ext cx="8113713" cy="20536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165100" indent="-165100">
              <a:lnSpc>
                <a:spcPct val="100000"/>
              </a:lnSpc>
              <a:spcBef>
                <a:spcPts val="0"/>
              </a:spcBef>
              <a:defRPr sz="1050"/>
            </a:lvl2pPr>
            <a:lvl3pPr>
              <a:lnSpc>
                <a:spcPct val="100000"/>
              </a:lnSpc>
              <a:buNone/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5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BBA2D425-9E09-4D45-90C7-A270F06E8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6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[Insert PPT Name via Insert tab &gt; Header &amp; Footer]          Copyright © 2010 CA. All rights reserved.</a:t>
            </a:r>
            <a:endParaRPr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2"/>
          </p:nvPr>
        </p:nvSpPr>
        <p:spPr>
          <a:xfrm>
            <a:off x="870557" y="6472238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1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8C05699-CC30-4C67-B603-C28C43975884}" type="datetime4">
              <a:rPr lang="en-US" smtClean="0"/>
              <a:pPr>
                <a:defRPr/>
              </a:pPr>
              <a:t>May 10, 2011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lue_topba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ltGray">
          <a:xfrm>
            <a:off x="0" y="0"/>
            <a:ext cx="914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Logo-format-300B.bmp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16900" y="6364288"/>
            <a:ext cx="4921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576263" y="1508125"/>
            <a:ext cx="8116887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black">
          <a:xfrm>
            <a:off x="576263" y="182563"/>
            <a:ext cx="812006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9900" y="6472238"/>
            <a:ext cx="38258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701BC24-4D00-4B37-9CA5-F53B075D74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72238"/>
            <a:ext cx="576072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[Insert PPT Name via Insert tab &gt; Header &amp; Footer]          Copyright © 2010 CA. All rights reserved.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870557" y="6472238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10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39E731A-5515-4467-9543-61AC2BFBC0DD}" type="datetime4">
              <a:rPr lang="en-US" smtClean="0"/>
              <a:pPr>
                <a:defRPr/>
              </a:pPr>
              <a:t>May 10, 2011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70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 kern="1200">
          <a:solidFill>
            <a:schemeClr val="bg1"/>
          </a:solidFill>
          <a:latin typeface="Calibri" pitchFamily="34" charset="0"/>
          <a:ea typeface="+mj-ea"/>
          <a:cs typeface="FS Joey" pitchFamily="50" charset="0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 Sans" pitchFamily="2" charset="0"/>
          <a:ea typeface="Arial Unicode MS" pitchFamily="34" charset="-128"/>
          <a:cs typeface="FS Joey"/>
        </a:defRPr>
      </a:lvl9pPr>
    </p:titleStyle>
    <p:bodyStyle>
      <a:lvl1pPr marL="342900" indent="-342900" algn="l" defTabSz="457200" rtl="0" eaLnBrk="1" fontAlgn="base" hangingPunct="1">
        <a:lnSpc>
          <a:spcPct val="110000"/>
        </a:lnSpc>
        <a:spcBef>
          <a:spcPts val="1000"/>
        </a:spcBef>
        <a:spcAft>
          <a:spcPct val="0"/>
        </a:spcAft>
        <a:buFont typeface="CA Sans" pitchFamily="2" charset="0"/>
        <a:buChar char="—"/>
        <a:defRPr sz="2400" kern="1200">
          <a:solidFill>
            <a:schemeClr val="tx1"/>
          </a:solidFill>
          <a:latin typeface="Calibri" pitchFamily="34" charset="0"/>
          <a:ea typeface="+mn-ea"/>
          <a:cs typeface="Arial Unicode MS" pitchFamily="34" charset="-128"/>
        </a:defRPr>
      </a:lvl1pPr>
      <a:lvl2pPr marL="571500" indent="-228600" algn="l" defTabSz="45720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Font typeface="CA Sans" pitchFamily="2" charset="0"/>
        <a:buChar char="−"/>
        <a:defRPr sz="2000" kern="1200">
          <a:solidFill>
            <a:schemeClr val="tx1"/>
          </a:solidFill>
          <a:latin typeface="Calibri" pitchFamily="34" charset="0"/>
          <a:ea typeface="+mn-ea"/>
          <a:cs typeface="Arial Unicode MS" pitchFamily="34" charset="-128"/>
        </a:defRPr>
      </a:lvl2pPr>
      <a:lvl3pPr marL="800100" indent="-228600" algn="l" defTabSz="45720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Font typeface="CA Sans" pitchFamily="2" charset="0"/>
        <a:buChar char="•"/>
        <a:defRPr kern="1200">
          <a:solidFill>
            <a:schemeClr val="tx1"/>
          </a:solidFill>
          <a:latin typeface="Calibri" pitchFamily="34" charset="0"/>
          <a:ea typeface="+mn-ea"/>
          <a:cs typeface="Arial Unicode MS" pitchFamily="34" charset="-128"/>
        </a:defRPr>
      </a:lvl3pPr>
      <a:lvl4pPr marL="1028700" indent="-228600" algn="l" defTabSz="51435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Font typeface="CA Sans" pitchFamily="2" charset="0"/>
        <a:buChar char="–"/>
        <a:defRPr sz="1600" kern="1200">
          <a:solidFill>
            <a:schemeClr val="tx1"/>
          </a:solidFill>
          <a:latin typeface="Calibri" pitchFamily="34" charset="0"/>
          <a:ea typeface="+mn-ea"/>
          <a:cs typeface="Arial Unicode MS" pitchFamily="34" charset="-128"/>
        </a:defRPr>
      </a:lvl4pPr>
      <a:lvl5pPr marL="1257300" indent="-228600" algn="l" defTabSz="457200" rtl="0" eaLnBrk="1" fontAlgn="base" hangingPunct="1">
        <a:lnSpc>
          <a:spcPct val="110000"/>
        </a:lnSpc>
        <a:spcBef>
          <a:spcPts val="500"/>
        </a:spcBef>
        <a:spcAft>
          <a:spcPct val="0"/>
        </a:spcAft>
        <a:buFont typeface="CA Sans" pitchFamily="2" charset="0"/>
        <a:buChar char="•"/>
        <a:defRPr sz="1400" kern="1200">
          <a:solidFill>
            <a:schemeClr val="tx1"/>
          </a:solidFill>
          <a:latin typeface="Calibri" pitchFamily="34" charset="0"/>
          <a:ea typeface="+mn-ea"/>
          <a:cs typeface="Arial Unicode MS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FS Joey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FS Joey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FS Joey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FS Joey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Computing, Policy Management and Standardization</a:t>
            </a:r>
          </a:p>
        </p:txBody>
      </p:sp>
      <p:sp>
        <p:nvSpPr>
          <p:cNvPr id="13315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Europe Identity Conference  2011 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62000" y="5943600"/>
            <a:ext cx="5290113" cy="36603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John Sabo, Director Global Government Relations, CA Technologies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Chair, OASIS IDtrust Member Section Steering Committee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444252" y="490538"/>
            <a:ext cx="1005840" cy="5539978"/>
          </a:xfrm>
          <a:prstGeom prst="rect">
            <a:avLst/>
          </a:prstGeom>
          <a:solidFill>
            <a:srgbClr val="FAEB9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5720" tIns="0" rIns="0" bIns="0" anchor="b">
            <a:spAutoFit/>
          </a:bodyPr>
          <a:lstStyle/>
          <a:p>
            <a:pPr marL="109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when title </a:t>
            </a:r>
          </a:p>
          <a:p>
            <a:pPr marL="109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IS NOT </a:t>
            </a: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a question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0953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09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there is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NO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‘WE CAN’</a:t>
            </a: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in the box</a:t>
            </a:r>
            <a:b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en-US" sz="1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1" name="Elbow Connector 78"/>
          <p:cNvCxnSpPr>
            <a:cxnSpLocks noChangeShapeType="1"/>
          </p:cNvCxnSpPr>
          <p:nvPr/>
        </p:nvCxnSpPr>
        <p:spPr bwMode="auto">
          <a:xfrm>
            <a:off x="9172312" y="1530283"/>
            <a:ext cx="25400" cy="3446462"/>
          </a:xfrm>
          <a:prstGeom prst="bentConnector3">
            <a:avLst>
              <a:gd name="adj1" fmla="val 1435056"/>
            </a:avLst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Cloud, Cloud Infrastructures, and the Expanding Reliance on Standardization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Cloud Computing and Cloud-based infrastructures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-identity systems</a:t>
            </a:r>
          </a:p>
          <a:p>
            <a:pPr lvl="1"/>
            <a:r>
              <a:rPr lang="en-US" sz="2400" dirty="0" smtClean="0"/>
              <a:t>Smart Grid systems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lectronic health systems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overnment services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Cybersecurity risk management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Data protection, privacy and related data retention and law enforcement issues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International laws, regulations, and policies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U.S. National Strategy for Trusted Identities in Cyberspace (NSTIC)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i="1" dirty="0" smtClean="0"/>
              <a:t>public </a:t>
            </a:r>
            <a:r>
              <a:rPr lang="en-US" sz="2400" i="1" dirty="0"/>
              <a:t>and private </a:t>
            </a:r>
            <a:r>
              <a:rPr lang="en-US" sz="2400" i="1" dirty="0" smtClean="0"/>
              <a:t>sector collaboration </a:t>
            </a:r>
            <a:r>
              <a:rPr lang="en-US" sz="2400" i="1" dirty="0"/>
              <a:t>to raise the level of trust associated with the identities of individuals, organizations, networks, services, and devices involved in online </a:t>
            </a:r>
            <a:r>
              <a:rPr lang="en-US" sz="2400" i="1" dirty="0" smtClean="0"/>
              <a:t>transactions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q"/>
            </a:pPr>
            <a:endParaRPr lang="en-US" sz="2400" i="1" dirty="0"/>
          </a:p>
          <a:p>
            <a:pPr marL="0"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i="1" dirty="0" smtClean="0"/>
              <a:t>an identity ecosystem that will:</a:t>
            </a:r>
          </a:p>
          <a:p>
            <a:pPr marL="0">
              <a:spcBef>
                <a:spcPts val="0"/>
              </a:spcBef>
              <a:buNone/>
            </a:pPr>
            <a:endParaRPr lang="en-US" i="1" dirty="0" smtClean="0"/>
          </a:p>
          <a:p>
            <a:pPr marL="400050" lvl="2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/>
              <a:t>enhance privacy and support of civil liberties</a:t>
            </a:r>
          </a:p>
          <a:p>
            <a:pPr marL="400050" lvl="2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/>
              <a:t>be </a:t>
            </a:r>
            <a:r>
              <a:rPr lang="en-US" sz="2400" dirty="0"/>
              <a:t>secure and </a:t>
            </a:r>
            <a:r>
              <a:rPr lang="en-US" sz="2400" dirty="0" smtClean="0"/>
              <a:t>resilient and part of </a:t>
            </a:r>
            <a:r>
              <a:rPr lang="en-US" sz="2400" dirty="0"/>
              <a:t>layered </a:t>
            </a:r>
            <a:r>
              <a:rPr lang="en-US" sz="2400" dirty="0" smtClean="0"/>
              <a:t>security</a:t>
            </a:r>
          </a:p>
          <a:p>
            <a:pPr marL="400050" lvl="2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/>
              <a:t>ensure </a:t>
            </a:r>
            <a:r>
              <a:rPr lang="en-US" sz="2400" dirty="0"/>
              <a:t>policy and technology interoperability among identity </a:t>
            </a:r>
            <a:r>
              <a:rPr lang="en-US" sz="2400" dirty="0" smtClean="0"/>
              <a:t>solutions </a:t>
            </a:r>
          </a:p>
          <a:p>
            <a:pPr marL="400050" lvl="2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/>
              <a:t>be built </a:t>
            </a:r>
            <a:r>
              <a:rPr lang="en-US" sz="2400" dirty="0"/>
              <a:t>from identity solutions that are cost-effective and easy to use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NSTIC Policy and Technical Interoperability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u="sng" dirty="0" smtClean="0"/>
              <a:t>Technical </a:t>
            </a:r>
            <a:r>
              <a:rPr lang="en-US" sz="2400" u="sng" dirty="0"/>
              <a:t>interoperability </a:t>
            </a:r>
            <a:r>
              <a:rPr lang="en-US" sz="2400" dirty="0"/>
              <a:t>(including semantic interoperability) refers to the ability for different technologies to communicate and exchange data based upon well-defined and testable interface standards </a:t>
            </a:r>
            <a:endParaRPr lang="en-US" sz="2400" dirty="0" smtClean="0"/>
          </a:p>
          <a:p>
            <a:r>
              <a:rPr lang="en-US" sz="2400" u="sng" dirty="0" smtClean="0"/>
              <a:t>Policy- </a:t>
            </a:r>
            <a:r>
              <a:rPr lang="en-US" sz="2400" u="sng" dirty="0"/>
              <a:t>level interoperability </a:t>
            </a:r>
            <a:r>
              <a:rPr lang="en-US" sz="2400" dirty="0"/>
              <a:t>is the ability for organizations to adopt common business policies and processes (e g , liability, identity proofing, and vetting) related to the transmission, receipt, and acceptance of data between systems </a:t>
            </a:r>
            <a:endParaRPr lang="en-US" sz="2400" dirty="0" smtClean="0"/>
          </a:p>
          <a:p>
            <a:r>
              <a:rPr lang="en-US" sz="2400" dirty="0"/>
              <a:t>The use of </a:t>
            </a:r>
            <a:r>
              <a:rPr lang="en-US" sz="2400" u="sng" dirty="0"/>
              <a:t>open and collaboratively developed security standards </a:t>
            </a:r>
            <a:r>
              <a:rPr lang="en-US" sz="2400" dirty="0"/>
              <a:t>and the presence of auditable security processes are critical to an identity solution’s </a:t>
            </a:r>
            <a:r>
              <a:rPr lang="en-US" sz="2400" dirty="0" smtClean="0"/>
              <a:t>trustworthiness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International Policy-Standards Convergence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Evaluation </a:t>
            </a:r>
            <a:r>
              <a:rPr lang="en-US" sz="2900" dirty="0"/>
              <a:t>report on the Data Retention Directive (Directive 2006/24/EC</a:t>
            </a:r>
            <a:r>
              <a:rPr lang="en-US" sz="2900" dirty="0" smtClean="0"/>
              <a:t>)  from the European Commission to the Council and the European Parliament  - April </a:t>
            </a:r>
            <a:r>
              <a:rPr lang="en-US" sz="2900" dirty="0" smtClean="0"/>
              <a:t>18, 2011</a:t>
            </a:r>
            <a:endParaRPr lang="en-US" sz="2900" dirty="0" smtClean="0"/>
          </a:p>
          <a:p>
            <a:r>
              <a:rPr lang="en-US" sz="2900" dirty="0" smtClean="0"/>
              <a:t>ARTICLE </a:t>
            </a:r>
            <a:r>
              <a:rPr lang="en-US" sz="2900" dirty="0"/>
              <a:t>29 DATA PROTECTION WORKING </a:t>
            </a:r>
            <a:r>
              <a:rPr lang="en-US" sz="2900" dirty="0" smtClean="0"/>
              <a:t>PARTY, 00062/10/EN WP 173, </a:t>
            </a:r>
            <a:r>
              <a:rPr lang="en-US" sz="2900" dirty="0"/>
              <a:t>Opinion 3/2010 on the principle of </a:t>
            </a:r>
            <a:r>
              <a:rPr lang="en-US" sz="2900" dirty="0" smtClean="0"/>
              <a:t>accountability, July 2010</a:t>
            </a:r>
          </a:p>
          <a:p>
            <a:r>
              <a:rPr lang="en-US" sz="2900" dirty="0" smtClean="0"/>
              <a:t>Asia Pacific Economic Cooperation </a:t>
            </a:r>
            <a:r>
              <a:rPr lang="en-US" sz="2900" dirty="0"/>
              <a:t>Forum Doc No. </a:t>
            </a:r>
            <a:r>
              <a:rPr lang="en-US" sz="2900" dirty="0" smtClean="0"/>
              <a:t>2010/SOM3/ECSG/DPS/003  (“51 Questions” ) – September 2010</a:t>
            </a:r>
          </a:p>
          <a:p>
            <a:r>
              <a:rPr lang="en-US" sz="2900" dirty="0" smtClean="0"/>
              <a:t>India Ministry of Communications and Information Technology, Data Security and Privacy Final Rules – </a:t>
            </a:r>
            <a:r>
              <a:rPr lang="en-US" sz="2900" dirty="0" smtClean="0"/>
              <a:t>April 13 2011</a:t>
            </a:r>
            <a:endParaRPr lang="en-US" sz="2900" dirty="0" smtClean="0"/>
          </a:p>
          <a:p>
            <a:r>
              <a:rPr lang="en-US" sz="2900" dirty="0" smtClean="0"/>
              <a:t>Digital Agenda for Europe, COM(2010) 245 final/2 – August 2010</a:t>
            </a:r>
          </a:p>
          <a:p>
            <a:r>
              <a:rPr lang="en-US" sz="2900" dirty="0" smtClean="0"/>
              <a:t>China “Multi-Level Protection Scheme”- MLPS</a:t>
            </a:r>
          </a:p>
          <a:p>
            <a:r>
              <a:rPr lang="en-US" sz="2900" dirty="0" smtClean="0"/>
              <a:t>U.S. Proposed Cybersecurity Legislation  -critical infrastructures and government systems</a:t>
            </a:r>
          </a:p>
          <a:p>
            <a:r>
              <a:rPr lang="en-US" sz="2900" dirty="0" smtClean="0"/>
              <a:t>Industry Initiatives – Cloud Security Alliance, Kantara Initiative, Open Identity Exchange, Open ID Foundation</a:t>
            </a:r>
          </a:p>
          <a:p>
            <a:r>
              <a:rPr lang="en-US" sz="2900" dirty="0" smtClean="0"/>
              <a:t>Standards Initiatives Focusing on policy level security, privacy and trust management – ISO/IEC, ITU-T, ETSI, OASIS….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OASIS IDtrust Member Section –Technical Committee Work Underway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600" dirty="0" smtClean="0"/>
              <a:t>Key Management Interoperability Protocol (KMIP)</a:t>
            </a:r>
          </a:p>
          <a:p>
            <a:pPr>
              <a:buNone/>
            </a:pPr>
            <a:endParaRPr lang="en-US" altLang="en-US" sz="2600" dirty="0" smtClean="0"/>
          </a:p>
          <a:p>
            <a:r>
              <a:rPr lang="en-GB" sz="2600" dirty="0" smtClean="0">
                <a:ea typeface="ＭＳ Ｐゴシック" pitchFamily="34" charset="-128"/>
              </a:rPr>
              <a:t>OASIS Digital Signature Services eXtended (DSS-X)</a:t>
            </a:r>
          </a:p>
          <a:p>
            <a:pPr>
              <a:buNone/>
            </a:pPr>
            <a:endParaRPr lang="en-GB" sz="2600" dirty="0" smtClean="0">
              <a:ea typeface="ＭＳ Ｐゴシック" pitchFamily="34" charset="-128"/>
            </a:endParaRPr>
          </a:p>
          <a:p>
            <a:r>
              <a:rPr lang="en-GB" sz="2600" dirty="0" smtClean="0">
                <a:ea typeface="ＭＳ Ｐゴシック" pitchFamily="34" charset="-128"/>
              </a:rPr>
              <a:t> </a:t>
            </a:r>
            <a:r>
              <a:rPr lang="en-US" sz="2600" dirty="0" smtClean="0"/>
              <a:t>Identity in the Cloud Technical Committee (IDCloud)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Open Reputation Management Systems Technical Committee</a:t>
            </a:r>
            <a:br>
              <a:rPr lang="en-US" sz="2600" dirty="0" smtClean="0"/>
            </a:br>
            <a:r>
              <a:rPr lang="en-US" sz="2600" dirty="0" smtClean="0"/>
              <a:t>(ORMS)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Privacy Management Reference Model Technical Committee (PMRM)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ctrTitle"/>
          </p:nvPr>
        </p:nvSpPr>
        <p:spPr>
          <a:xfrm>
            <a:off x="911225" y="657225"/>
            <a:ext cx="7307263" cy="1457325"/>
          </a:xfrm>
        </p:spPr>
        <p:txBody>
          <a:bodyPr/>
          <a:lstStyle/>
          <a:p>
            <a:r>
              <a:rPr lang="en-US" dirty="0" smtClean="0">
                <a:cs typeface="FS Joey"/>
              </a:rPr>
              <a:t>thank you</a:t>
            </a:r>
            <a:br>
              <a:rPr lang="en-US" dirty="0" smtClean="0">
                <a:cs typeface="FS Joey"/>
              </a:rPr>
            </a:br>
            <a:r>
              <a:rPr lang="en-US" dirty="0" smtClean="0">
                <a:cs typeface="FS Joey"/>
              </a:rPr>
              <a:t/>
            </a:r>
            <a:br>
              <a:rPr lang="en-US" dirty="0" smtClean="0">
                <a:cs typeface="FS Joey"/>
              </a:rPr>
            </a:br>
            <a:r>
              <a:rPr lang="en-US" dirty="0" smtClean="0">
                <a:cs typeface="FS Joey"/>
              </a:rPr>
              <a:t>john.t.sabo@ca.com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_Yellows_Calibri">
  <a:themeElements>
    <a:clrScheme name="CA Yellows">
      <a:dk1>
        <a:srgbClr val="FFFFFF"/>
      </a:dk1>
      <a:lt1>
        <a:srgbClr val="000000"/>
      </a:lt1>
      <a:dk2>
        <a:srgbClr val="E1E1E1"/>
      </a:dk2>
      <a:lt2>
        <a:srgbClr val="19056E"/>
      </a:lt2>
      <a:accent1>
        <a:srgbClr val="0064AF"/>
      </a:accent1>
      <a:accent2>
        <a:srgbClr val="14AA13"/>
      </a:accent2>
      <a:accent3>
        <a:srgbClr val="444444"/>
      </a:accent3>
      <a:accent4>
        <a:srgbClr val="F2B600"/>
      </a:accent4>
      <a:accent5>
        <a:srgbClr val="E05206"/>
      </a:accent5>
      <a:accent6>
        <a:srgbClr val="14AA13"/>
      </a:accent6>
      <a:hlink>
        <a:srgbClr val="003157"/>
      </a:hlink>
      <a:folHlink>
        <a:srgbClr val="0A5509"/>
      </a:folHlink>
    </a:clrScheme>
    <a:fontScheme name="CA Sans">
      <a:majorFont>
        <a:latin typeface="CA Sans"/>
        <a:ea typeface="Arial Unicode MS"/>
        <a:cs typeface=""/>
      </a:majorFont>
      <a:minorFont>
        <a:latin typeface="CA Sans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/>
            </a:gs>
            <a:gs pos="100000">
              <a:schemeClr val="bg2"/>
            </a:gs>
          </a:gsLst>
          <a:lin ang="18900000" scaled="1"/>
          <a:tileRect/>
        </a:gra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_Yellows 1">
        <a:dk1>
          <a:srgbClr val="000000"/>
        </a:dk1>
        <a:lt1>
          <a:srgbClr val="FFFFFF"/>
        </a:lt1>
        <a:dk2>
          <a:srgbClr val="19056E"/>
        </a:dk2>
        <a:lt2>
          <a:srgbClr val="0064AF"/>
        </a:lt2>
        <a:accent1>
          <a:srgbClr val="00B0CA"/>
        </a:accent1>
        <a:accent2>
          <a:srgbClr val="00694B"/>
        </a:accent2>
        <a:accent3>
          <a:srgbClr val="FFFFFF"/>
        </a:accent3>
        <a:accent4>
          <a:srgbClr val="000000"/>
        </a:accent4>
        <a:accent5>
          <a:srgbClr val="AAD4E1"/>
        </a:accent5>
        <a:accent6>
          <a:srgbClr val="005E43"/>
        </a:accent6>
        <a:hlink>
          <a:srgbClr val="3E0D53"/>
        </a:hlink>
        <a:folHlink>
          <a:srgbClr val="CD00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A5C84983-25E5-43FF-947F-78D83E0126E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CA_Yellows_Calibri</Template>
  <TotalTime>0</TotalTime>
  <Words>525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CA_Yellows_Calibri</vt:lpstr>
      <vt:lpstr>Cloud Computing, Policy Management and Standardization</vt:lpstr>
      <vt:lpstr>Cloud, Cloud Infrastructures, and the Expanding Reliance on Standardization</vt:lpstr>
      <vt:lpstr>U.S. National Strategy for Trusted Identities in Cyberspace (NSTIC)</vt:lpstr>
      <vt:lpstr>NSTIC Policy and Technical Interoperability</vt:lpstr>
      <vt:lpstr>International Policy-Standards Convergence</vt:lpstr>
      <vt:lpstr>OASIS IDtrust Member Section –Technical Committee Work Underway</vt:lpstr>
      <vt:lpstr>thank you  john.t.sabo@ca.com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2011-05-10T07:55:30Z</dcterms:created>
  <dcterms:modified xsi:type="dcterms:W3CDTF">2011-05-10T07:57:26Z</dcterms:modified>
  <cp:contentType/>
</cp:coreProperties>
</file>